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diagrams/data17.xml" ContentType="application/vnd.openxmlformats-officedocument.drawingml.diagramData+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diagrams/quickStyle17.xml" ContentType="application/vnd.openxmlformats-officedocument.drawingml.diagramStyle+xml"/>
  <Override PartName="/ppt/diagrams/drawing18.xml" ContentType="application/vnd.ms-office.drawingml.diagramDrawing+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diagrams/layout13.xml" ContentType="application/vnd.openxmlformats-officedocument.drawingml.diagramLayout+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colors16.xml" ContentType="application/vnd.openxmlformats-officedocument.drawingml.diagramColors+xml"/>
  <Override PartName="/ppt/diagrams/data18.xml" ContentType="application/vnd.openxmlformats-officedocument.drawingml.diagramData+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12.xml" ContentType="application/vnd.openxmlformats-officedocument.drawingml.diagramColors+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diagrams/quickStyle3.xml" ContentType="application/vnd.openxmlformats-officedocument.drawingml.diagramStyle+xml"/>
  <Override PartName="/ppt/diagrams/data14.xml" ContentType="application/vnd.openxmlformats-officedocument.drawingml.diagramData+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layout18.xml" ContentType="application/vnd.openxmlformats-officedocument.drawingml.diagramLayout+xml"/>
  <Override PartName="/ppt/diagrams/drawing15.xml" ContentType="application/vnd.ms-office.drawingml.diagramDrawing+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drawing6.xml" ContentType="application/vnd.ms-office.drawingml.diagramDrawing+xml"/>
  <Override PartName="/ppt/diagrams/drawing11.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19.xml" ContentType="application/vnd.openxmlformats-officedocument.drawingml.diagramData+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diagrams/data11.xml" ContentType="application/vnd.openxmlformats-officedocument.drawingml.diagramData+xml"/>
  <Override PartName="/ppt/diagrams/quickStyle19.xml" ContentType="application/vnd.openxmlformats-officedocument.drawingml.diagramStyl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layout19.xml" ContentType="application/vnd.openxmlformats-officedocument.drawingml.diagramLayout+xml"/>
  <Override PartName="/ppt/diagrams/drawing16.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layout15.xml" ContentType="application/vnd.openxmlformats-officedocument.drawingml.diagramLayout+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colors18.xml" ContentType="application/vnd.openxmlformats-officedocument.drawingml.diagramColors+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diagrams/layout11.xml" ContentType="application/vnd.openxmlformats-officedocument.drawingml.diagramLayout+xml"/>
  <Override PartName="/ppt/diagrams/colors14.xml" ContentType="application/vnd.openxmlformats-officedocument.drawingml.diagramColors+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slides/slide20.xml" ContentType="application/vnd.openxmlformats-officedocument.presentationml.slide+xml"/>
  <Override PartName="/ppt/diagrams/layout4.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diagrams/drawing13.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43" r:id="rId3"/>
    <p:sldId id="341" r:id="rId4"/>
    <p:sldId id="286" r:id="rId5"/>
    <p:sldId id="317" r:id="rId6"/>
    <p:sldId id="318" r:id="rId7"/>
    <p:sldId id="257" r:id="rId8"/>
    <p:sldId id="284" r:id="rId9"/>
    <p:sldId id="285" r:id="rId10"/>
    <p:sldId id="288" r:id="rId11"/>
    <p:sldId id="339" r:id="rId12"/>
    <p:sldId id="331" r:id="rId13"/>
    <p:sldId id="371" r:id="rId14"/>
    <p:sldId id="290" r:id="rId15"/>
    <p:sldId id="291" r:id="rId16"/>
    <p:sldId id="332" r:id="rId17"/>
    <p:sldId id="334" r:id="rId18"/>
    <p:sldId id="335" r:id="rId19"/>
    <p:sldId id="345" r:id="rId20"/>
    <p:sldId id="344" r:id="rId21"/>
    <p:sldId id="294" r:id="rId22"/>
    <p:sldId id="349" r:id="rId23"/>
    <p:sldId id="350" r:id="rId24"/>
    <p:sldId id="347" r:id="rId25"/>
    <p:sldId id="351" r:id="rId26"/>
    <p:sldId id="352" r:id="rId27"/>
    <p:sldId id="353" r:id="rId28"/>
    <p:sldId id="296" r:id="rId29"/>
    <p:sldId id="354" r:id="rId30"/>
    <p:sldId id="355" r:id="rId31"/>
    <p:sldId id="356" r:id="rId32"/>
    <p:sldId id="297" r:id="rId33"/>
    <p:sldId id="357" r:id="rId34"/>
    <p:sldId id="298" r:id="rId35"/>
    <p:sldId id="362" r:id="rId36"/>
    <p:sldId id="299" r:id="rId37"/>
    <p:sldId id="359" r:id="rId38"/>
    <p:sldId id="363" r:id="rId39"/>
    <p:sldId id="364" r:id="rId40"/>
    <p:sldId id="365" r:id="rId41"/>
    <p:sldId id="366" r:id="rId42"/>
    <p:sldId id="367" r:id="rId43"/>
    <p:sldId id="358" r:id="rId44"/>
    <p:sldId id="300" r:id="rId45"/>
    <p:sldId id="302" r:id="rId46"/>
    <p:sldId id="368" r:id="rId47"/>
    <p:sldId id="301" r:id="rId48"/>
    <p:sldId id="361" r:id="rId49"/>
    <p:sldId id="304" r:id="rId50"/>
    <p:sldId id="370" r:id="rId51"/>
    <p:sldId id="369" r:id="rId52"/>
    <p:sldId id="312" r:id="rId53"/>
    <p:sldId id="303" r:id="rId54"/>
    <p:sldId id="360" r:id="rId55"/>
    <p:sldId id="305" r:id="rId56"/>
    <p:sldId id="307" r:id="rId57"/>
    <p:sldId id="37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6656F7-675C-C257-68AC-1D833228AD5A}" v="1129" dt="2020-11-09T16:36:14.005"/>
    <p1510:client id="{18251A43-2664-CDBF-F5BB-D3AACAB2BCC7}" v="1051" dt="2020-11-10T07:01:09.803"/>
    <p1510:client id="{4F78EA8B-68FC-342D-E039-C50C6D78421E}" v="1419" dt="2020-11-11T10:18:30.880"/>
    <p1510:client id="{65743E67-6A97-E0F0-9609-63DF938FD399}" v="106" dt="2020-11-12T04:13:27.901"/>
    <p1510:client id="{6890FEAC-4D38-D853-0EB1-2AD45246C045}" v="797" dt="2020-10-09T08:36:44.625"/>
    <p1510:client id="{6E564760-255B-B79C-105E-E8EAA9C96DCB}" v="1555" dt="2020-11-10T19:59:32.705"/>
    <p1510:client id="{9345C234-559B-2B7A-ECEB-8E58D21CC317}" v="2163" dt="2020-11-10T15:37:28.634"/>
    <p1510:client id="{963FBAB1-A16B-60A5-220F-9BCA605BC00D}" v="5424" dt="2020-11-11T19:12:43.309"/>
    <p1510:client id="{A867B0BA-516A-0940-D62E-2D1417493062}" v="649" dt="2020-10-05T15:28:10.477"/>
    <p1510:client id="{AFDB5AFF-DC9B-E4D9-96A0-BB722D7892F0}" v="35" dt="2020-10-07T05:39:04.451"/>
    <p1510:client id="{BD778DA7-30A7-E5B6-0677-A6FE7AFD3753}" v="326" dt="2020-10-09T08:47:08.378"/>
    <p1510:client id="{C55F3B0C-2669-465F-C010-BAACA0C36C78}" v="419" dt="2020-11-11T09:15:38.223"/>
    <p1510:client id="{C5B678CA-CEEC-EDED-AB13-312118187500}" v="6562" dt="2020-10-15T17:51:03.352"/>
    <p1510:client id="{C62FDF92-B0B2-1B48-D964-B57A5B297812}" v="1842" dt="2020-10-05T14:24:48.677"/>
    <p1510:client id="{CB4E5778-1C21-AF06-BECC-009C316B285E}" v="3151" dt="2020-11-10T21:39:13.160"/>
    <p1510:client id="{DC9947ED-DB42-44C9-8141-83596012E3DA}" v="21" dt="2020-10-05T12:53:46.018"/>
    <p1510:client id="{E956D34D-4292-1466-3AC4-54D5C0C5C323}" v="2133" dt="2020-11-11T15:22:22.569"/>
    <p1510:client id="{F18011D5-2994-5589-42BD-48ED6B7B2AAF}" v="217" dt="2020-11-11T15:29:14.704"/>
    <p1510:client id="{FE8E05C5-0833-B81E-BF9A-7A2A4BD9140A}" v="2" dt="2020-10-06T04:17:42.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1" d="2"/>
          <a:sy n="1" d="2"/>
        </p:scale>
        <p:origin x="-1906" y="-562"/>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3.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10.png"/><Relationship Id="rId7" Type="http://schemas.openxmlformats.org/officeDocument/2006/relationships/image" Target="../media/image76.png"/><Relationship Id="rId2" Type="http://schemas.openxmlformats.org/officeDocument/2006/relationships/image" Target="../media/image2.svg"/><Relationship Id="rId1" Type="http://schemas.openxmlformats.org/officeDocument/2006/relationships/image" Target="../media/image110.png"/><Relationship Id="rId6" Type="http://schemas.openxmlformats.org/officeDocument/2006/relationships/image" Target="../media/image6.svg"/><Relationship Id="rId5" Type="http://schemas.openxmlformats.org/officeDocument/2006/relationships/image" Target="../media/image510.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40BAE0-B7F7-4CDE-B0F9-F6A2B8ADADFC}" type="doc">
      <dgm:prSet loTypeId="urn:microsoft.com/office/officeart/2018/2/layout/IconVerticalSolidList" loCatId="icon" qsTypeId="urn:microsoft.com/office/officeart/2005/8/quickstyle/3d3" qsCatId="3D" csTypeId="urn:microsoft.com/office/officeart/2005/8/colors/accent1_2" csCatId="accent1" phldr="1"/>
      <dgm:spPr/>
      <dgm:t>
        <a:bodyPr/>
        <a:lstStyle/>
        <a:p>
          <a:endParaRPr lang="en-US"/>
        </a:p>
      </dgm:t>
    </dgm:pt>
    <dgm:pt modelId="{637591A1-4B54-4111-958B-C508D949AE85}">
      <dgm:prSet phldrT="[Text]" phldr="0"/>
      <dgm:spPr/>
      <dgm:t>
        <a:bodyPr/>
        <a:lstStyle/>
        <a:p>
          <a:pPr>
            <a:lnSpc>
              <a:spcPct val="100000"/>
            </a:lnSpc>
          </a:pPr>
          <a:r>
            <a:rPr lang="en-US" dirty="0">
              <a:latin typeface="Times New Roman"/>
              <a:cs typeface="Times New Roman"/>
            </a:rPr>
            <a:t>Introduction</a:t>
          </a:r>
          <a:r>
            <a:rPr lang="en-US" b="0" i="0" u="none" strike="noStrike" cap="none" baseline="0" noProof="0" dirty="0">
              <a:latin typeface="Times New Roman"/>
              <a:cs typeface="Calibri Light"/>
            </a:rPr>
            <a:t> </a:t>
          </a:r>
          <a:r>
            <a:rPr lang="en-US" dirty="0">
              <a:latin typeface="Times New Roman"/>
              <a:cs typeface="Times New Roman"/>
            </a:rPr>
            <a:t>to Computational Photography</a:t>
          </a:r>
          <a:endParaRPr lang="en-US" b="1" i="0" u="none" strike="noStrike" cap="none" baseline="0" noProof="0" dirty="0">
            <a:latin typeface="Times New Roman"/>
            <a:cs typeface="Times New Roman"/>
          </a:endParaRPr>
        </a:p>
      </dgm:t>
    </dgm:pt>
    <dgm:pt modelId="{564BDCC2-3E58-4C15-AE14-762D8F025386}" type="parTrans" cxnId="{82387F5F-8143-4AB1-A0C0-0BAFD2E775FD}">
      <dgm:prSet/>
      <dgm:spPr/>
      <dgm:t>
        <a:bodyPr/>
        <a:lstStyle/>
        <a:p>
          <a:endParaRPr lang="en-US"/>
        </a:p>
      </dgm:t>
    </dgm:pt>
    <dgm:pt modelId="{7198005F-6705-4D77-AC8D-331AFB7E6ECF}" type="sibTrans" cxnId="{82387F5F-8143-4AB1-A0C0-0BAFD2E775FD}">
      <dgm:prSet/>
      <dgm:spPr/>
      <dgm:t>
        <a:bodyPr/>
        <a:lstStyle/>
        <a:p>
          <a:endParaRPr lang="en-US"/>
        </a:p>
      </dgm:t>
    </dgm:pt>
    <dgm:pt modelId="{FEFC8C61-B8D0-46E0-8E80-A0114AFBF6D6}">
      <dgm:prSet phldrT="[Text]" phldr="0"/>
      <dgm:spPr/>
      <dgm:t>
        <a:bodyPr/>
        <a:lstStyle/>
        <a:p>
          <a:pPr>
            <a:lnSpc>
              <a:spcPct val="100000"/>
            </a:lnSpc>
          </a:pPr>
          <a:r>
            <a:rPr lang="en-US" dirty="0">
              <a:latin typeface="Times New Roman"/>
              <a:cs typeface="Times New Roman"/>
            </a:rPr>
            <a:t>Components of Computational Photography</a:t>
          </a:r>
        </a:p>
      </dgm:t>
    </dgm:pt>
    <dgm:pt modelId="{98D7C939-28DA-4231-8B68-ACF8EA1577EF}" type="parTrans" cxnId="{3522A338-549A-4D9F-A60D-82782F78D512}">
      <dgm:prSet/>
      <dgm:spPr/>
      <dgm:t>
        <a:bodyPr/>
        <a:lstStyle/>
        <a:p>
          <a:endParaRPr lang="en-US"/>
        </a:p>
      </dgm:t>
    </dgm:pt>
    <dgm:pt modelId="{265030DF-3C9B-4E65-A569-EF7FCFEE6E78}" type="sibTrans" cxnId="{3522A338-549A-4D9F-A60D-82782F78D512}">
      <dgm:prSet/>
      <dgm:spPr/>
      <dgm:t>
        <a:bodyPr/>
        <a:lstStyle/>
        <a:p>
          <a:endParaRPr lang="en-US"/>
        </a:p>
      </dgm:t>
    </dgm:pt>
    <dgm:pt modelId="{A5FB914E-22F3-4331-A46D-4CB01F14BD02}">
      <dgm:prSet phldrT="[Text]" phldr="0"/>
      <dgm:spPr/>
      <dgm:t>
        <a:bodyPr/>
        <a:lstStyle/>
        <a:p>
          <a:pPr>
            <a:lnSpc>
              <a:spcPct val="100000"/>
            </a:lnSpc>
          </a:pPr>
          <a:r>
            <a:rPr lang="en-US" dirty="0">
              <a:latin typeface="Times New Roman"/>
              <a:cs typeface="Times New Roman"/>
            </a:rPr>
            <a:t>Stages of Computational Photography</a:t>
          </a:r>
        </a:p>
      </dgm:t>
    </dgm:pt>
    <dgm:pt modelId="{676D93F2-87EB-4E29-B3B0-660BABC33C03}" type="parTrans" cxnId="{B1D7DACE-8688-4CC0-97B8-EACD9513FB10}">
      <dgm:prSet/>
      <dgm:spPr/>
      <dgm:t>
        <a:bodyPr/>
        <a:lstStyle/>
        <a:p>
          <a:endParaRPr lang="en-US"/>
        </a:p>
      </dgm:t>
    </dgm:pt>
    <dgm:pt modelId="{64D03A3E-EE1F-4726-9E2D-B8A664D332C9}" type="sibTrans" cxnId="{B1D7DACE-8688-4CC0-97B8-EACD9513FB10}">
      <dgm:prSet/>
      <dgm:spPr/>
      <dgm:t>
        <a:bodyPr/>
        <a:lstStyle/>
        <a:p>
          <a:endParaRPr lang="en-US"/>
        </a:p>
      </dgm:t>
    </dgm:pt>
    <dgm:pt modelId="{BE337558-EABC-43CF-AC19-228DA4B3DA40}">
      <dgm:prSet phldrT="[Text]" phldr="0"/>
      <dgm:spPr/>
      <dgm:t>
        <a:bodyPr/>
        <a:lstStyle/>
        <a:p>
          <a:pPr>
            <a:lnSpc>
              <a:spcPct val="100000"/>
            </a:lnSpc>
          </a:pPr>
          <a:r>
            <a:rPr lang="en-US" dirty="0">
              <a:latin typeface="Times New Roman"/>
              <a:cs typeface="Times New Roman"/>
            </a:rPr>
            <a:t>Understanding Light </a:t>
          </a:r>
        </a:p>
      </dgm:t>
    </dgm:pt>
    <dgm:pt modelId="{03862223-5652-42A2-BFDD-C04C7929FC6E}" type="parTrans" cxnId="{597EE57C-FDAC-4ACD-84CC-6C39B1189F35}">
      <dgm:prSet/>
      <dgm:spPr/>
      <dgm:t>
        <a:bodyPr/>
        <a:lstStyle/>
        <a:p>
          <a:endParaRPr lang="en-US"/>
        </a:p>
      </dgm:t>
    </dgm:pt>
    <dgm:pt modelId="{52423401-9EA2-4A40-8C25-0C39C84AE96E}" type="sibTrans" cxnId="{597EE57C-FDAC-4ACD-84CC-6C39B1189F35}">
      <dgm:prSet/>
      <dgm:spPr/>
      <dgm:t>
        <a:bodyPr/>
        <a:lstStyle/>
        <a:p>
          <a:endParaRPr lang="en-US"/>
        </a:p>
      </dgm:t>
    </dgm:pt>
    <dgm:pt modelId="{A025E9BA-999A-4211-8C55-3FCB597DCF32}">
      <dgm:prSet phldrT="[Text]" phldr="0"/>
      <dgm:spPr/>
      <dgm:t>
        <a:bodyPr/>
        <a:lstStyle/>
        <a:p>
          <a:pPr>
            <a:lnSpc>
              <a:spcPct val="100000"/>
            </a:lnSpc>
          </a:pPr>
          <a:r>
            <a:rPr lang="en-US" dirty="0">
              <a:latin typeface="Times New Roman"/>
              <a:cs typeface="Times New Roman"/>
            </a:rPr>
            <a:t>Wave and Particle Nature of light</a:t>
          </a:r>
        </a:p>
      </dgm:t>
    </dgm:pt>
    <dgm:pt modelId="{07C6B733-0712-47FA-B4FF-2C9D504CA953}" type="parTrans" cxnId="{47B02ACB-EA03-44FD-B270-663664E86D32}">
      <dgm:prSet/>
      <dgm:spPr/>
      <dgm:t>
        <a:bodyPr/>
        <a:lstStyle/>
        <a:p>
          <a:endParaRPr lang="en-US"/>
        </a:p>
      </dgm:t>
    </dgm:pt>
    <dgm:pt modelId="{9D8A7B6C-E55B-4B3F-A771-C72B193CD5D0}" type="sibTrans" cxnId="{47B02ACB-EA03-44FD-B270-663664E86D32}">
      <dgm:prSet/>
      <dgm:spPr/>
      <dgm:t>
        <a:bodyPr/>
        <a:lstStyle/>
        <a:p>
          <a:endParaRPr lang="en-US"/>
        </a:p>
      </dgm:t>
    </dgm:pt>
    <dgm:pt modelId="{3A4A7E4D-74D4-4DE8-92F0-B394181CE49B}">
      <dgm:prSet phldrT="[Text]" phldr="0"/>
      <dgm:spPr/>
      <dgm:t>
        <a:bodyPr/>
        <a:lstStyle/>
        <a:p>
          <a:pPr>
            <a:lnSpc>
              <a:spcPct val="100000"/>
            </a:lnSpc>
          </a:pPr>
          <a:r>
            <a:rPr lang="en-US" dirty="0">
              <a:latin typeface="Times New Roman"/>
              <a:cs typeface="Times New Roman"/>
            </a:rPr>
            <a:t>Defining Optical System with Rays</a:t>
          </a:r>
          <a:endParaRPr lang="en-US" dirty="0"/>
        </a:p>
      </dgm:t>
    </dgm:pt>
    <dgm:pt modelId="{457F2CDD-8215-4B32-A3BD-500F6EE2DA3F}" type="parTrans" cxnId="{35142389-D754-46F1-AF9A-5D0459338232}">
      <dgm:prSet/>
      <dgm:spPr/>
      <dgm:t>
        <a:bodyPr/>
        <a:lstStyle/>
        <a:p>
          <a:endParaRPr lang="en-US"/>
        </a:p>
      </dgm:t>
    </dgm:pt>
    <dgm:pt modelId="{D10774B2-BD5F-4CBE-AE2F-89132F0D7D40}" type="sibTrans" cxnId="{35142389-D754-46F1-AF9A-5D0459338232}">
      <dgm:prSet/>
      <dgm:spPr/>
      <dgm:t>
        <a:bodyPr/>
        <a:lstStyle/>
        <a:p>
          <a:endParaRPr lang="en-US"/>
        </a:p>
      </dgm:t>
    </dgm:pt>
    <dgm:pt modelId="{1506DA30-6CCC-439D-A585-706FA60C4399}">
      <dgm:prSet phldrT="[Text]" phldr="0"/>
      <dgm:spPr/>
      <dgm:t>
        <a:bodyPr/>
        <a:lstStyle/>
        <a:p>
          <a:pPr>
            <a:lnSpc>
              <a:spcPct val="100000"/>
            </a:lnSpc>
          </a:pPr>
          <a:r>
            <a:rPr lang="en-US" dirty="0">
              <a:latin typeface="Times New Roman"/>
              <a:cs typeface="Times New Roman"/>
            </a:rPr>
            <a:t>Measuring the light rays-Radiometry and Photometry</a:t>
          </a:r>
        </a:p>
      </dgm:t>
    </dgm:pt>
    <dgm:pt modelId="{4D5A2719-7AE4-40F9-A998-599FA69E19C6}" type="parTrans" cxnId="{8298600B-9E9C-4607-A5C9-1B52751DBA00}">
      <dgm:prSet/>
      <dgm:spPr/>
      <dgm:t>
        <a:bodyPr/>
        <a:lstStyle/>
        <a:p>
          <a:endParaRPr lang="en-US"/>
        </a:p>
      </dgm:t>
    </dgm:pt>
    <dgm:pt modelId="{5EFD0CC7-07E9-4791-A685-DB6FB5062A59}" type="sibTrans" cxnId="{8298600B-9E9C-4607-A5C9-1B52751DBA00}">
      <dgm:prSet/>
      <dgm:spPr/>
      <dgm:t>
        <a:bodyPr/>
        <a:lstStyle/>
        <a:p>
          <a:endParaRPr lang="en-US"/>
        </a:p>
      </dgm:t>
    </dgm:pt>
    <dgm:pt modelId="{C3F524EA-46A4-4D49-B787-2076859D7DC7}">
      <dgm:prSet phldrT="[Text]" phldr="0"/>
      <dgm:spPr/>
      <dgm:t>
        <a:bodyPr/>
        <a:lstStyle/>
        <a:p>
          <a:pPr>
            <a:lnSpc>
              <a:spcPct val="100000"/>
            </a:lnSpc>
          </a:pPr>
          <a:r>
            <a:rPr lang="en-US" dirty="0">
              <a:latin typeface="Times New Roman"/>
              <a:cs typeface="Times New Roman"/>
            </a:rPr>
            <a:t>Understanding Lenses and Digital cameras*</a:t>
          </a:r>
        </a:p>
      </dgm:t>
    </dgm:pt>
    <dgm:pt modelId="{69B971C4-EF15-45FD-98CA-6B1AD9407113}" type="parTrans" cxnId="{DD644F7D-0EAE-4D3C-8832-20FBA3437931}">
      <dgm:prSet/>
      <dgm:spPr/>
      <dgm:t>
        <a:bodyPr/>
        <a:lstStyle/>
        <a:p>
          <a:endParaRPr lang="en-US"/>
        </a:p>
      </dgm:t>
    </dgm:pt>
    <dgm:pt modelId="{DBEBDBF4-6399-40ED-9D7F-6D080B8A9C48}" type="sibTrans" cxnId="{DD644F7D-0EAE-4D3C-8832-20FBA3437931}">
      <dgm:prSet/>
      <dgm:spPr/>
      <dgm:t>
        <a:bodyPr/>
        <a:lstStyle/>
        <a:p>
          <a:endParaRPr lang="en-US"/>
        </a:p>
      </dgm:t>
    </dgm:pt>
    <dgm:pt modelId="{25C0B92E-C8C3-489E-AF75-8ABF643344DE}">
      <dgm:prSet phldrT="[Text]" phldr="0"/>
      <dgm:spPr/>
      <dgm:t>
        <a:bodyPr/>
        <a:lstStyle/>
        <a:p>
          <a:pPr>
            <a:lnSpc>
              <a:spcPct val="100000"/>
            </a:lnSpc>
          </a:pPr>
          <a:r>
            <a:rPr lang="en-US" dirty="0">
              <a:latin typeface="Times New Roman"/>
              <a:cs typeface="Times New Roman"/>
            </a:rPr>
            <a:t>Optics of Lens and Ray bending</a:t>
          </a:r>
        </a:p>
      </dgm:t>
    </dgm:pt>
    <dgm:pt modelId="{9B698A15-8717-4D5E-8FAF-82C5EB13BB27}" type="parTrans" cxnId="{A8479F4A-8377-4F89-9675-C9C3D7582854}">
      <dgm:prSet/>
      <dgm:spPr/>
      <dgm:t>
        <a:bodyPr/>
        <a:lstStyle/>
        <a:p>
          <a:endParaRPr lang="en-US"/>
        </a:p>
      </dgm:t>
    </dgm:pt>
    <dgm:pt modelId="{1B812232-0DDB-4052-AD5A-E45AB0E2CC10}" type="sibTrans" cxnId="{A8479F4A-8377-4F89-9675-C9C3D7582854}">
      <dgm:prSet/>
      <dgm:spPr/>
      <dgm:t>
        <a:bodyPr/>
        <a:lstStyle/>
        <a:p>
          <a:endParaRPr lang="en-US"/>
        </a:p>
      </dgm:t>
    </dgm:pt>
    <dgm:pt modelId="{84E99989-A26F-4FAE-AC84-806C54A82E98}">
      <dgm:prSet phldr="0"/>
      <dgm:spPr/>
      <dgm:t>
        <a:bodyPr/>
        <a:lstStyle/>
        <a:p>
          <a:pPr>
            <a:lnSpc>
              <a:spcPct val="100000"/>
            </a:lnSpc>
          </a:pPr>
          <a:r>
            <a:rPr lang="en-US" dirty="0">
              <a:latin typeface="Times New Roman"/>
              <a:cs typeface="Times New Roman"/>
            </a:rPr>
            <a:t>Interaction of Light and Matter</a:t>
          </a:r>
        </a:p>
      </dgm:t>
    </dgm:pt>
    <dgm:pt modelId="{D91F153E-8098-4C0E-A595-466F5A6A10B5}" type="parTrans" cxnId="{AA72E80D-8B44-407E-B7A7-43841F14A6F0}">
      <dgm:prSet/>
      <dgm:spPr/>
    </dgm:pt>
    <dgm:pt modelId="{25088E69-B987-46C4-AB19-EE2EEF74CB04}" type="sibTrans" cxnId="{AA72E80D-8B44-407E-B7A7-43841F14A6F0}">
      <dgm:prSet/>
      <dgm:spPr/>
      <dgm:t>
        <a:bodyPr/>
        <a:lstStyle/>
        <a:p>
          <a:endParaRPr lang="en-US"/>
        </a:p>
      </dgm:t>
    </dgm:pt>
    <dgm:pt modelId="{CACBA990-135A-4E13-9868-A5A40F8BF4AE}">
      <dgm:prSet phldr="0"/>
      <dgm:spPr/>
      <dgm:t>
        <a:bodyPr/>
        <a:lstStyle/>
        <a:p>
          <a:pPr>
            <a:lnSpc>
              <a:spcPct val="100000"/>
            </a:lnSpc>
          </a:pPr>
          <a:r>
            <a:rPr lang="en-US" dirty="0">
              <a:latin typeface="Times New Roman"/>
              <a:cs typeface="Times New Roman"/>
            </a:rPr>
            <a:t>Conclusion</a:t>
          </a:r>
        </a:p>
      </dgm:t>
    </dgm:pt>
    <dgm:pt modelId="{10591ED4-0AAE-4952-954C-9EE231A07EC2}" type="parTrans" cxnId="{020E8EDD-6EEB-4796-8F1B-691835D31480}">
      <dgm:prSet/>
      <dgm:spPr/>
    </dgm:pt>
    <dgm:pt modelId="{413EEC2C-AD6B-4E89-AF8F-D3613C073E6C}" type="sibTrans" cxnId="{020E8EDD-6EEB-4796-8F1B-691835D31480}">
      <dgm:prSet/>
      <dgm:spPr/>
      <dgm:t>
        <a:bodyPr/>
        <a:lstStyle/>
        <a:p>
          <a:endParaRPr lang="en-US"/>
        </a:p>
      </dgm:t>
    </dgm:pt>
    <dgm:pt modelId="{706A98DF-F112-49B3-B269-107E8BB8F2B8}">
      <dgm:prSet phldr="0"/>
      <dgm:spPr/>
      <dgm:t>
        <a:bodyPr/>
        <a:lstStyle/>
        <a:p>
          <a:pPr>
            <a:lnSpc>
              <a:spcPct val="100000"/>
            </a:lnSpc>
          </a:pPr>
          <a:r>
            <a:rPr lang="en-US" dirty="0">
              <a:latin typeface="Times New Roman"/>
              <a:cs typeface="Times New Roman"/>
            </a:rPr>
            <a:t>References</a:t>
          </a:r>
        </a:p>
      </dgm:t>
    </dgm:pt>
    <dgm:pt modelId="{FA4D6F87-D9AF-48AB-882B-9E5AA51CE580}" type="parTrans" cxnId="{FADBEF71-5C52-4315-827F-60626164EA13}">
      <dgm:prSet/>
      <dgm:spPr/>
    </dgm:pt>
    <dgm:pt modelId="{1E637480-AE48-4DFA-815B-9B80165D06CE}" type="sibTrans" cxnId="{FADBEF71-5C52-4315-827F-60626164EA13}">
      <dgm:prSet/>
      <dgm:spPr/>
      <dgm:t>
        <a:bodyPr/>
        <a:lstStyle/>
        <a:p>
          <a:endParaRPr lang="en-US"/>
        </a:p>
      </dgm:t>
    </dgm:pt>
    <dgm:pt modelId="{BF3EA461-7177-4BF1-86E9-9DA10BE5B433}">
      <dgm:prSet phldr="0"/>
      <dgm:spPr/>
      <dgm:t>
        <a:bodyPr/>
        <a:lstStyle/>
        <a:p>
          <a:pPr>
            <a:lnSpc>
              <a:spcPct val="100000"/>
            </a:lnSpc>
          </a:pPr>
          <a:r>
            <a:rPr lang="en-US" dirty="0">
              <a:latin typeface="Times New Roman"/>
              <a:cs typeface="Times New Roman"/>
            </a:rPr>
            <a:t>Future of Computational Photgraphy</a:t>
          </a:r>
        </a:p>
      </dgm:t>
    </dgm:pt>
    <dgm:pt modelId="{D500235B-26C8-410A-9DE7-240FF8977DEE}" type="parTrans" cxnId="{D345EFFA-C7F6-495D-BB79-6196754C3C27}">
      <dgm:prSet/>
      <dgm:spPr/>
    </dgm:pt>
    <dgm:pt modelId="{122C3DE2-173F-4AAC-AC40-3967EF2123A1}" type="sibTrans" cxnId="{D345EFFA-C7F6-495D-BB79-6196754C3C27}">
      <dgm:prSet/>
      <dgm:spPr/>
    </dgm:pt>
    <dgm:pt modelId="{C84F7B96-52E9-498B-A648-1C0779E15A27}">
      <dgm:prSet phldr="0"/>
      <dgm:spPr/>
      <dgm:t>
        <a:bodyPr/>
        <a:lstStyle/>
        <a:p>
          <a:pPr>
            <a:lnSpc>
              <a:spcPct val="100000"/>
            </a:lnSpc>
          </a:pPr>
          <a:r>
            <a:rPr lang="en-US" dirty="0">
              <a:latin typeface="Times New Roman"/>
              <a:cs typeface="Times New Roman"/>
            </a:rPr>
            <a:t>Lens and Digital Camera Parameters and Trade-Offs</a:t>
          </a:r>
        </a:p>
      </dgm:t>
    </dgm:pt>
    <dgm:pt modelId="{6F1B96E0-E1D2-4BF0-BBA4-86723998CD72}" type="parTrans" cxnId="{00444493-3BEE-405D-A2B3-C9244C1D8F07}">
      <dgm:prSet/>
      <dgm:spPr/>
    </dgm:pt>
    <dgm:pt modelId="{C6E62B52-44B6-48E2-8A4B-0BDAB2DA1DB6}" type="sibTrans" cxnId="{00444493-3BEE-405D-A2B3-C9244C1D8F07}">
      <dgm:prSet/>
      <dgm:spPr/>
    </dgm:pt>
    <dgm:pt modelId="{6521D71E-EB2C-431D-ACCD-F3D5313F191C}" type="pres">
      <dgm:prSet presAssocID="{2940BAE0-B7F7-4CDE-B0F9-F6A2B8ADADFC}" presName="root" presStyleCnt="0">
        <dgm:presLayoutVars>
          <dgm:dir/>
          <dgm:resizeHandles val="exact"/>
        </dgm:presLayoutVars>
      </dgm:prSet>
      <dgm:spPr/>
      <dgm:t>
        <a:bodyPr/>
        <a:lstStyle/>
        <a:p>
          <a:endParaRPr lang="en-US"/>
        </a:p>
      </dgm:t>
    </dgm:pt>
    <dgm:pt modelId="{371073A8-FFB9-4A44-8E2D-D6D673A5F4E3}" type="pres">
      <dgm:prSet presAssocID="{637591A1-4B54-4111-958B-C508D949AE85}" presName="compNode" presStyleCnt="0"/>
      <dgm:spPr/>
    </dgm:pt>
    <dgm:pt modelId="{26C2C132-5D3C-4D06-A2B0-93E6D44DBDBF}" type="pres">
      <dgm:prSet presAssocID="{637591A1-4B54-4111-958B-C508D949AE85}" presName="bgRect" presStyleLbl="bgShp" presStyleIdx="0" presStyleCnt="5"/>
      <dgm:spPr/>
    </dgm:pt>
    <dgm:pt modelId="{3D25CD6B-B152-44BD-A4D6-4246673B6064}" type="pres">
      <dgm:prSet presAssocID="{637591A1-4B54-4111-958B-C508D949AE85}" presName="iconRect" presStyleLbl="node1" presStyleIdx="0" presStyleCnt="5"/>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 xmlns:dgm14="http://schemas.microsoft.com/office/drawing/2010/diagram" id="0" name="" descr="Camera"/>
        </a:ext>
      </dgm:extLst>
    </dgm:pt>
    <dgm:pt modelId="{109072F1-CDFB-40EF-8D3A-D6E14B5ED8CE}" type="pres">
      <dgm:prSet presAssocID="{637591A1-4B54-4111-958B-C508D949AE85}" presName="spaceRect" presStyleCnt="0"/>
      <dgm:spPr/>
    </dgm:pt>
    <dgm:pt modelId="{8352E8A3-BDC6-43CB-8270-EA63B6683E3E}" type="pres">
      <dgm:prSet presAssocID="{637591A1-4B54-4111-958B-C508D949AE85}" presName="parTx" presStyleLbl="revTx" presStyleIdx="0" presStyleCnt="10">
        <dgm:presLayoutVars>
          <dgm:chMax val="0"/>
          <dgm:chPref val="0"/>
        </dgm:presLayoutVars>
      </dgm:prSet>
      <dgm:spPr/>
      <dgm:t>
        <a:bodyPr/>
        <a:lstStyle/>
        <a:p>
          <a:endParaRPr lang="en-US"/>
        </a:p>
      </dgm:t>
    </dgm:pt>
    <dgm:pt modelId="{06EE2528-0FEC-4409-AF73-4D3E80606DCA}" type="pres">
      <dgm:prSet presAssocID="{637591A1-4B54-4111-958B-C508D949AE85}" presName="desTx" presStyleLbl="revTx" presStyleIdx="1" presStyleCnt="10">
        <dgm:presLayoutVars/>
      </dgm:prSet>
      <dgm:spPr/>
      <dgm:t>
        <a:bodyPr/>
        <a:lstStyle/>
        <a:p>
          <a:endParaRPr lang="en-US"/>
        </a:p>
      </dgm:t>
    </dgm:pt>
    <dgm:pt modelId="{FF1399FA-1A8B-4739-926D-9204F6081CC3}" type="pres">
      <dgm:prSet presAssocID="{7198005F-6705-4D77-AC8D-331AFB7E6ECF}" presName="sibTrans" presStyleCnt="0"/>
      <dgm:spPr/>
    </dgm:pt>
    <dgm:pt modelId="{C1646C0F-0FCD-4740-AC2C-4F401F7CDFA8}" type="pres">
      <dgm:prSet presAssocID="{BE337558-EABC-43CF-AC19-228DA4B3DA40}" presName="compNode" presStyleCnt="0"/>
      <dgm:spPr/>
    </dgm:pt>
    <dgm:pt modelId="{F973E642-09C0-4A35-816F-10BE90369FA0}" type="pres">
      <dgm:prSet presAssocID="{BE337558-EABC-43CF-AC19-228DA4B3DA40}" presName="bgRect" presStyleLbl="bgShp" presStyleIdx="1" presStyleCnt="5"/>
      <dgm:spPr/>
    </dgm:pt>
    <dgm:pt modelId="{7D7CCF57-F019-438F-8330-562D8DD2E607}" type="pres">
      <dgm:prSet presAssocID="{BE337558-EABC-43CF-AC19-228DA4B3DA40}" presName="iconRect" presStyleLbl="node1" presStyleIdx="1" presStyleCnt="5"/>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 xmlns:dgm14="http://schemas.microsoft.com/office/drawing/2010/diagram" id="0" name="" descr="Atom"/>
        </a:ext>
      </dgm:extLst>
    </dgm:pt>
    <dgm:pt modelId="{7424691B-63F3-4C8E-A58C-02AEA75BD4CA}" type="pres">
      <dgm:prSet presAssocID="{BE337558-EABC-43CF-AC19-228DA4B3DA40}" presName="spaceRect" presStyleCnt="0"/>
      <dgm:spPr/>
    </dgm:pt>
    <dgm:pt modelId="{0748CD08-68C4-43C4-ADCD-2896A7B86272}" type="pres">
      <dgm:prSet presAssocID="{BE337558-EABC-43CF-AC19-228DA4B3DA40}" presName="parTx" presStyleLbl="revTx" presStyleIdx="2" presStyleCnt="10">
        <dgm:presLayoutVars>
          <dgm:chMax val="0"/>
          <dgm:chPref val="0"/>
        </dgm:presLayoutVars>
      </dgm:prSet>
      <dgm:spPr/>
      <dgm:t>
        <a:bodyPr/>
        <a:lstStyle/>
        <a:p>
          <a:endParaRPr lang="en-US"/>
        </a:p>
      </dgm:t>
    </dgm:pt>
    <dgm:pt modelId="{7FBE77F6-FEEC-4F7C-AEE9-E87C769964A8}" type="pres">
      <dgm:prSet presAssocID="{BE337558-EABC-43CF-AC19-228DA4B3DA40}" presName="desTx" presStyleLbl="revTx" presStyleIdx="3" presStyleCnt="10">
        <dgm:presLayoutVars/>
      </dgm:prSet>
      <dgm:spPr/>
      <dgm:t>
        <a:bodyPr/>
        <a:lstStyle/>
        <a:p>
          <a:endParaRPr lang="en-US"/>
        </a:p>
      </dgm:t>
    </dgm:pt>
    <dgm:pt modelId="{25749712-3574-4AED-8E8F-A3B8DA469909}" type="pres">
      <dgm:prSet presAssocID="{52423401-9EA2-4A40-8C25-0C39C84AE96E}" presName="sibTrans" presStyleCnt="0"/>
      <dgm:spPr/>
    </dgm:pt>
    <dgm:pt modelId="{FC63EAC0-4321-4F42-A1EB-1F1839EF3EE0}" type="pres">
      <dgm:prSet presAssocID="{3A4A7E4D-74D4-4DE8-92F0-B394181CE49B}" presName="compNode" presStyleCnt="0"/>
      <dgm:spPr/>
    </dgm:pt>
    <dgm:pt modelId="{E90D0A60-A1A4-477F-A0FE-113BFE86EFEE}" type="pres">
      <dgm:prSet presAssocID="{3A4A7E4D-74D4-4DE8-92F0-B394181CE49B}" presName="bgRect" presStyleLbl="bgShp" presStyleIdx="2" presStyleCnt="5"/>
      <dgm:spPr/>
    </dgm:pt>
    <dgm:pt modelId="{45F8418D-569A-4761-80B1-0797223070BD}" type="pres">
      <dgm:prSet presAssocID="{3A4A7E4D-74D4-4DE8-92F0-B394181CE49B}" presName="iconRect" presStyleLbl="node1" presStyleIdx="2" presStyleCnt="5"/>
      <dgm:spPr>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 xmlns:dgm14="http://schemas.microsoft.com/office/drawing/2010/diagram" id="0" name="" descr="Lightbulb"/>
        </a:ext>
      </dgm:extLst>
    </dgm:pt>
    <dgm:pt modelId="{792FE320-959D-4D7E-A9F5-25AB88F06EAE}" type="pres">
      <dgm:prSet presAssocID="{3A4A7E4D-74D4-4DE8-92F0-B394181CE49B}" presName="spaceRect" presStyleCnt="0"/>
      <dgm:spPr/>
    </dgm:pt>
    <dgm:pt modelId="{E738BF0A-E3E5-40F2-9AB3-C2BDBFD26F57}" type="pres">
      <dgm:prSet presAssocID="{3A4A7E4D-74D4-4DE8-92F0-B394181CE49B}" presName="parTx" presStyleLbl="revTx" presStyleIdx="4" presStyleCnt="10">
        <dgm:presLayoutVars>
          <dgm:chMax val="0"/>
          <dgm:chPref val="0"/>
        </dgm:presLayoutVars>
      </dgm:prSet>
      <dgm:spPr/>
      <dgm:t>
        <a:bodyPr/>
        <a:lstStyle/>
        <a:p>
          <a:endParaRPr lang="en-US"/>
        </a:p>
      </dgm:t>
    </dgm:pt>
    <dgm:pt modelId="{9BBBAA6E-2D7C-48CE-9D7F-28D6DA08BB61}" type="pres">
      <dgm:prSet presAssocID="{3A4A7E4D-74D4-4DE8-92F0-B394181CE49B}" presName="desTx" presStyleLbl="revTx" presStyleIdx="5" presStyleCnt="10">
        <dgm:presLayoutVars/>
      </dgm:prSet>
      <dgm:spPr/>
      <dgm:t>
        <a:bodyPr/>
        <a:lstStyle/>
        <a:p>
          <a:endParaRPr lang="en-US"/>
        </a:p>
      </dgm:t>
    </dgm:pt>
    <dgm:pt modelId="{11FF6F02-C7A8-4B50-972F-D6C16081323B}" type="pres">
      <dgm:prSet presAssocID="{D10774B2-BD5F-4CBE-AE2F-89132F0D7D40}" presName="sibTrans" presStyleCnt="0"/>
      <dgm:spPr/>
    </dgm:pt>
    <dgm:pt modelId="{37350FF1-559C-4D8F-B546-AD74034256EF}" type="pres">
      <dgm:prSet presAssocID="{C3F524EA-46A4-4D49-B787-2076859D7DC7}" presName="compNode" presStyleCnt="0"/>
      <dgm:spPr/>
    </dgm:pt>
    <dgm:pt modelId="{1A30D287-17EC-4E4D-BB7A-1FD9BF49049E}" type="pres">
      <dgm:prSet presAssocID="{C3F524EA-46A4-4D49-B787-2076859D7DC7}" presName="bgRect" presStyleLbl="bgShp" presStyleIdx="3" presStyleCnt="5"/>
      <dgm:spPr/>
    </dgm:pt>
    <dgm:pt modelId="{A4BF4E16-6848-4B10-A3C1-8C59A5C75E15}" type="pres">
      <dgm:prSet presAssocID="{C3F524EA-46A4-4D49-B787-2076859D7DC7}" presName="iconRect" presStyleLbl="node1" presStyleIdx="3" presStyleCnt="5"/>
      <dgm:spPr>
        <a:blipFill>
          <a:blip xmlns:r="http://schemas.openxmlformats.org/officeDocument/2006/relationships"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 xmlns:dgm14="http://schemas.microsoft.com/office/drawing/2010/diagram" id="0" name="" descr="Magnifying glass"/>
        </a:ext>
      </dgm:extLst>
    </dgm:pt>
    <dgm:pt modelId="{610AD1B5-9B5B-4EFD-80B9-79D27C97CE59}" type="pres">
      <dgm:prSet presAssocID="{C3F524EA-46A4-4D49-B787-2076859D7DC7}" presName="spaceRect" presStyleCnt="0"/>
      <dgm:spPr/>
    </dgm:pt>
    <dgm:pt modelId="{DCA386EB-E851-45B2-BAFC-85D265F05210}" type="pres">
      <dgm:prSet presAssocID="{C3F524EA-46A4-4D49-B787-2076859D7DC7}" presName="parTx" presStyleLbl="revTx" presStyleIdx="6" presStyleCnt="10">
        <dgm:presLayoutVars>
          <dgm:chMax val="0"/>
          <dgm:chPref val="0"/>
        </dgm:presLayoutVars>
      </dgm:prSet>
      <dgm:spPr/>
      <dgm:t>
        <a:bodyPr/>
        <a:lstStyle/>
        <a:p>
          <a:endParaRPr lang="en-US"/>
        </a:p>
      </dgm:t>
    </dgm:pt>
    <dgm:pt modelId="{CF56851E-DEC6-4F42-9140-C59B8CC4106D}" type="pres">
      <dgm:prSet presAssocID="{C3F524EA-46A4-4D49-B787-2076859D7DC7}" presName="desTx" presStyleLbl="revTx" presStyleIdx="7" presStyleCnt="10">
        <dgm:presLayoutVars/>
      </dgm:prSet>
      <dgm:spPr/>
      <dgm:t>
        <a:bodyPr/>
        <a:lstStyle/>
        <a:p>
          <a:endParaRPr lang="en-US"/>
        </a:p>
      </dgm:t>
    </dgm:pt>
    <dgm:pt modelId="{6834E59D-6047-495A-8DEC-FDBF766B4164}" type="pres">
      <dgm:prSet presAssocID="{DBEBDBF4-6399-40ED-9D7F-6D080B8A9C48}" presName="sibTrans" presStyleCnt="0"/>
      <dgm:spPr/>
    </dgm:pt>
    <dgm:pt modelId="{D0189EEB-166E-4BF3-A762-17A355003114}" type="pres">
      <dgm:prSet presAssocID="{CACBA990-135A-4E13-9868-A5A40F8BF4AE}" presName="compNode" presStyleCnt="0"/>
      <dgm:spPr/>
    </dgm:pt>
    <dgm:pt modelId="{C87096C8-06D8-4FA4-BA8A-9211DD272993}" type="pres">
      <dgm:prSet presAssocID="{CACBA990-135A-4E13-9868-A5A40F8BF4AE}" presName="bgRect" presStyleLbl="bgShp" presStyleIdx="4" presStyleCnt="5"/>
      <dgm:spPr/>
    </dgm:pt>
    <dgm:pt modelId="{50F0C343-F0D0-4147-8E6E-DEE780DAEFBF}" type="pres">
      <dgm:prSet presAssocID="{CACBA990-135A-4E13-9868-A5A40F8BF4AE}" presName="iconRect" presStyleLbl="node1" presStyleIdx="4" presStyleCnt="5"/>
      <dgm:spPr>
        <a:blipFill>
          <a:blip xmlns:r="http://schemas.openxmlformats.org/officeDocument/2006/relationships" r:embed="rId9">
            <a:extLst>
              <a:ext uri="{28A0092B-C50C-407E-A947-70E740481C1C}">
                <a14:useLocalDpi xmlns="" xmlns:a14="http://schemas.microsoft.com/office/drawing/2010/main" val="0"/>
              </a:ext>
              <a:ext uri="{96DAC541-7B7A-43D3-8B79-37D633B846F1}">
                <asvg:svgBlip xmlns="" xmlns:asvg="http://schemas.microsoft.com/office/drawing/2016/SVG/main" r:embed="rId10"/>
              </a:ext>
            </a:extLst>
          </a:blip>
          <a:stretch>
            <a:fillRect/>
          </a:stretch>
        </a:blipFill>
      </dgm:spPr>
      <dgm:extLst>
        <a:ext uri="{E40237B7-FDA0-4F09-8148-C483321AD2D9}">
          <dgm14:cNvPr xmlns="" xmlns:dgm14="http://schemas.microsoft.com/office/drawing/2010/diagram" id="0" name="" descr="Teacher"/>
        </a:ext>
      </dgm:extLst>
    </dgm:pt>
    <dgm:pt modelId="{EA8ADF67-B3D4-4944-B372-2A75F49796F0}" type="pres">
      <dgm:prSet presAssocID="{CACBA990-135A-4E13-9868-A5A40F8BF4AE}" presName="spaceRect" presStyleCnt="0"/>
      <dgm:spPr/>
    </dgm:pt>
    <dgm:pt modelId="{5D5D44FC-A47B-4D5E-BFB7-49874CD0D264}" type="pres">
      <dgm:prSet presAssocID="{CACBA990-135A-4E13-9868-A5A40F8BF4AE}" presName="parTx" presStyleLbl="revTx" presStyleIdx="8" presStyleCnt="10">
        <dgm:presLayoutVars>
          <dgm:chMax val="0"/>
          <dgm:chPref val="0"/>
        </dgm:presLayoutVars>
      </dgm:prSet>
      <dgm:spPr/>
      <dgm:t>
        <a:bodyPr/>
        <a:lstStyle/>
        <a:p>
          <a:endParaRPr lang="en-US"/>
        </a:p>
      </dgm:t>
    </dgm:pt>
    <dgm:pt modelId="{E0481610-D2DB-4564-8DEF-FAD9A7DE382C}" type="pres">
      <dgm:prSet presAssocID="{CACBA990-135A-4E13-9868-A5A40F8BF4AE}" presName="desTx" presStyleLbl="revTx" presStyleIdx="9" presStyleCnt="10">
        <dgm:presLayoutVars/>
      </dgm:prSet>
      <dgm:spPr/>
      <dgm:t>
        <a:bodyPr/>
        <a:lstStyle/>
        <a:p>
          <a:endParaRPr lang="en-US"/>
        </a:p>
      </dgm:t>
    </dgm:pt>
  </dgm:ptLst>
  <dgm:cxnLst>
    <dgm:cxn modelId="{385B6FF8-C466-4C02-8E2C-9BA01643F508}" type="presOf" srcId="{A025E9BA-999A-4211-8C55-3FCB597DCF32}" destId="{7FBE77F6-FEEC-4F7C-AEE9-E87C769964A8}" srcOrd="0" destOrd="0" presId="urn:microsoft.com/office/officeart/2018/2/layout/IconVerticalSolidList"/>
    <dgm:cxn modelId="{47B02ACB-EA03-44FD-B270-663664E86D32}" srcId="{BE337558-EABC-43CF-AC19-228DA4B3DA40}" destId="{A025E9BA-999A-4211-8C55-3FCB597DCF32}" srcOrd="0" destOrd="0" parTransId="{07C6B733-0712-47FA-B4FF-2C9D504CA953}" sibTransId="{9D8A7B6C-E55B-4B3F-A771-C72B193CD5D0}"/>
    <dgm:cxn modelId="{B1D7DACE-8688-4CC0-97B8-EACD9513FB10}" srcId="{637591A1-4B54-4111-958B-C508D949AE85}" destId="{A5FB914E-22F3-4331-A46D-4CB01F14BD02}" srcOrd="1" destOrd="0" parTransId="{676D93F2-87EB-4E29-B3B0-660BABC33C03}" sibTransId="{64D03A3E-EE1F-4726-9E2D-B8A664D332C9}"/>
    <dgm:cxn modelId="{56ECDAF3-969C-4029-A32F-53B09818C010}" type="presOf" srcId="{FEFC8C61-B8D0-46E0-8E80-A0114AFBF6D6}" destId="{06EE2528-0FEC-4409-AF73-4D3E80606DCA}" srcOrd="0" destOrd="0" presId="urn:microsoft.com/office/officeart/2018/2/layout/IconVerticalSolidList"/>
    <dgm:cxn modelId="{3522A338-549A-4D9F-A60D-82782F78D512}" srcId="{637591A1-4B54-4111-958B-C508D949AE85}" destId="{FEFC8C61-B8D0-46E0-8E80-A0114AFBF6D6}" srcOrd="0" destOrd="0" parTransId="{98D7C939-28DA-4231-8B68-ACF8EA1577EF}" sibTransId="{265030DF-3C9B-4E65-A569-EF7FCFEE6E78}"/>
    <dgm:cxn modelId="{A8479F4A-8377-4F89-9675-C9C3D7582854}" srcId="{C3F524EA-46A4-4D49-B787-2076859D7DC7}" destId="{25C0B92E-C8C3-489E-AF75-8ABF643344DE}" srcOrd="0" destOrd="0" parTransId="{9B698A15-8717-4D5E-8FAF-82C5EB13BB27}" sibTransId="{1B812232-0DDB-4052-AD5A-E45AB0E2CC10}"/>
    <dgm:cxn modelId="{D345EFFA-C7F6-495D-BB79-6196754C3C27}" srcId="{CACBA990-135A-4E13-9868-A5A40F8BF4AE}" destId="{BF3EA461-7177-4BF1-86E9-9DA10BE5B433}" srcOrd="0" destOrd="0" parTransId="{D500235B-26C8-410A-9DE7-240FF8977DEE}" sibTransId="{122C3DE2-173F-4AAC-AC40-3967EF2123A1}"/>
    <dgm:cxn modelId="{35142389-D754-46F1-AF9A-5D0459338232}" srcId="{2940BAE0-B7F7-4CDE-B0F9-F6A2B8ADADFC}" destId="{3A4A7E4D-74D4-4DE8-92F0-B394181CE49B}" srcOrd="2" destOrd="0" parTransId="{457F2CDD-8215-4B32-A3BD-500F6EE2DA3F}" sibTransId="{D10774B2-BD5F-4CBE-AE2F-89132F0D7D40}"/>
    <dgm:cxn modelId="{E1E32D94-8DA0-40B4-A35F-C3AA0AF71A48}" type="presOf" srcId="{25C0B92E-C8C3-489E-AF75-8ABF643344DE}" destId="{CF56851E-DEC6-4F42-9140-C59B8CC4106D}" srcOrd="0" destOrd="0" presId="urn:microsoft.com/office/officeart/2018/2/layout/IconVerticalSolidList"/>
    <dgm:cxn modelId="{9A777342-7B82-4DBD-9AEB-C8C28FA337C1}" type="presOf" srcId="{CACBA990-135A-4E13-9868-A5A40F8BF4AE}" destId="{5D5D44FC-A47B-4D5E-BFB7-49874CD0D264}" srcOrd="0" destOrd="0" presId="urn:microsoft.com/office/officeart/2018/2/layout/IconVerticalSolidList"/>
    <dgm:cxn modelId="{06A09B17-DD2A-46DE-AC2A-33AAA6364909}" type="presOf" srcId="{706A98DF-F112-49B3-B269-107E8BB8F2B8}" destId="{E0481610-D2DB-4564-8DEF-FAD9A7DE382C}" srcOrd="0" destOrd="1" presId="urn:microsoft.com/office/officeart/2018/2/layout/IconVerticalSolidList"/>
    <dgm:cxn modelId="{3E2E36FE-FA24-4B4E-B724-89112DC6552D}" type="presOf" srcId="{C84F7B96-52E9-498B-A648-1C0779E15A27}" destId="{CF56851E-DEC6-4F42-9140-C59B8CC4106D}" srcOrd="0" destOrd="1" presId="urn:microsoft.com/office/officeart/2018/2/layout/IconVerticalSolidList"/>
    <dgm:cxn modelId="{86CBE184-6C96-48AE-B806-A303E91E68D4}" type="presOf" srcId="{BF3EA461-7177-4BF1-86E9-9DA10BE5B433}" destId="{E0481610-D2DB-4564-8DEF-FAD9A7DE382C}" srcOrd="0" destOrd="0" presId="urn:microsoft.com/office/officeart/2018/2/layout/IconVerticalSolidList"/>
    <dgm:cxn modelId="{8298600B-9E9C-4607-A5C9-1B52751DBA00}" srcId="{3A4A7E4D-74D4-4DE8-92F0-B394181CE49B}" destId="{1506DA30-6CCC-439D-A585-706FA60C4399}" srcOrd="0" destOrd="0" parTransId="{4D5A2719-7AE4-40F9-A998-599FA69E19C6}" sibTransId="{5EFD0CC7-07E9-4791-A685-DB6FB5062A59}"/>
    <dgm:cxn modelId="{82387F5F-8143-4AB1-A0C0-0BAFD2E775FD}" srcId="{2940BAE0-B7F7-4CDE-B0F9-F6A2B8ADADFC}" destId="{637591A1-4B54-4111-958B-C508D949AE85}" srcOrd="0" destOrd="0" parTransId="{564BDCC2-3E58-4C15-AE14-762D8F025386}" sibTransId="{7198005F-6705-4D77-AC8D-331AFB7E6ECF}"/>
    <dgm:cxn modelId="{D4FD63E5-20E0-471E-9152-3E687E840D3A}" type="presOf" srcId="{84E99989-A26F-4FAE-AC84-806C54A82E98}" destId="{9BBBAA6E-2D7C-48CE-9D7F-28D6DA08BB61}" srcOrd="0" destOrd="1" presId="urn:microsoft.com/office/officeart/2018/2/layout/IconVerticalSolidList"/>
    <dgm:cxn modelId="{89D34E86-20D4-4274-BFE6-B0CD4641CA3C}" type="presOf" srcId="{2940BAE0-B7F7-4CDE-B0F9-F6A2B8ADADFC}" destId="{6521D71E-EB2C-431D-ACCD-F3D5313F191C}" srcOrd="0" destOrd="0" presId="urn:microsoft.com/office/officeart/2018/2/layout/IconVerticalSolidList"/>
    <dgm:cxn modelId="{00444493-3BEE-405D-A2B3-C9244C1D8F07}" srcId="{C3F524EA-46A4-4D49-B787-2076859D7DC7}" destId="{C84F7B96-52E9-498B-A648-1C0779E15A27}" srcOrd="1" destOrd="0" parTransId="{6F1B96E0-E1D2-4BF0-BBA4-86723998CD72}" sibTransId="{C6E62B52-44B6-48E2-8A4B-0BDAB2DA1DB6}"/>
    <dgm:cxn modelId="{AA72E80D-8B44-407E-B7A7-43841F14A6F0}" srcId="{3A4A7E4D-74D4-4DE8-92F0-B394181CE49B}" destId="{84E99989-A26F-4FAE-AC84-806C54A82E98}" srcOrd="1" destOrd="0" parTransId="{D91F153E-8098-4C0E-A595-466F5A6A10B5}" sibTransId="{25088E69-B987-46C4-AB19-EE2EEF74CB04}"/>
    <dgm:cxn modelId="{ED31D9FB-AF62-4A2C-826D-79CFDE3F4FA8}" type="presOf" srcId="{BE337558-EABC-43CF-AC19-228DA4B3DA40}" destId="{0748CD08-68C4-43C4-ADCD-2896A7B86272}" srcOrd="0" destOrd="0" presId="urn:microsoft.com/office/officeart/2018/2/layout/IconVerticalSolidList"/>
    <dgm:cxn modelId="{597EE57C-FDAC-4ACD-84CC-6C39B1189F35}" srcId="{2940BAE0-B7F7-4CDE-B0F9-F6A2B8ADADFC}" destId="{BE337558-EABC-43CF-AC19-228DA4B3DA40}" srcOrd="1" destOrd="0" parTransId="{03862223-5652-42A2-BFDD-C04C7929FC6E}" sibTransId="{52423401-9EA2-4A40-8C25-0C39C84AE96E}"/>
    <dgm:cxn modelId="{2F61EB99-D94F-4F9A-86CD-1B8F9D032D73}" type="presOf" srcId="{C3F524EA-46A4-4D49-B787-2076859D7DC7}" destId="{DCA386EB-E851-45B2-BAFC-85D265F05210}" srcOrd="0" destOrd="0" presId="urn:microsoft.com/office/officeart/2018/2/layout/IconVerticalSolidList"/>
    <dgm:cxn modelId="{26857AFB-5118-444B-96A8-83D1DD599DF7}" type="presOf" srcId="{A5FB914E-22F3-4331-A46D-4CB01F14BD02}" destId="{06EE2528-0FEC-4409-AF73-4D3E80606DCA}" srcOrd="0" destOrd="1" presId="urn:microsoft.com/office/officeart/2018/2/layout/IconVerticalSolidList"/>
    <dgm:cxn modelId="{91C26CB4-92C2-4C26-ACC0-D7FE3301283E}" type="presOf" srcId="{1506DA30-6CCC-439D-A585-706FA60C4399}" destId="{9BBBAA6E-2D7C-48CE-9D7F-28D6DA08BB61}" srcOrd="0" destOrd="0" presId="urn:microsoft.com/office/officeart/2018/2/layout/IconVerticalSolidList"/>
    <dgm:cxn modelId="{0184FCED-4DD2-4AFD-BA47-FF093ED3D358}" type="presOf" srcId="{3A4A7E4D-74D4-4DE8-92F0-B394181CE49B}" destId="{E738BF0A-E3E5-40F2-9AB3-C2BDBFD26F57}" srcOrd="0" destOrd="0" presId="urn:microsoft.com/office/officeart/2018/2/layout/IconVerticalSolidList"/>
    <dgm:cxn modelId="{DD644F7D-0EAE-4D3C-8832-20FBA3437931}" srcId="{2940BAE0-B7F7-4CDE-B0F9-F6A2B8ADADFC}" destId="{C3F524EA-46A4-4D49-B787-2076859D7DC7}" srcOrd="3" destOrd="0" parTransId="{69B971C4-EF15-45FD-98CA-6B1AD9407113}" sibTransId="{DBEBDBF4-6399-40ED-9D7F-6D080B8A9C48}"/>
    <dgm:cxn modelId="{09A7A7E2-0F7A-4293-993E-958029FD233D}" type="presOf" srcId="{637591A1-4B54-4111-958B-C508D949AE85}" destId="{8352E8A3-BDC6-43CB-8270-EA63B6683E3E}" srcOrd="0" destOrd="0" presId="urn:microsoft.com/office/officeart/2018/2/layout/IconVerticalSolidList"/>
    <dgm:cxn modelId="{020E8EDD-6EEB-4796-8F1B-691835D31480}" srcId="{2940BAE0-B7F7-4CDE-B0F9-F6A2B8ADADFC}" destId="{CACBA990-135A-4E13-9868-A5A40F8BF4AE}" srcOrd="4" destOrd="0" parTransId="{10591ED4-0AAE-4952-954C-9EE231A07EC2}" sibTransId="{413EEC2C-AD6B-4E89-AF8F-D3613C073E6C}"/>
    <dgm:cxn modelId="{FADBEF71-5C52-4315-827F-60626164EA13}" srcId="{CACBA990-135A-4E13-9868-A5A40F8BF4AE}" destId="{706A98DF-F112-49B3-B269-107E8BB8F2B8}" srcOrd="1" destOrd="0" parTransId="{FA4D6F87-D9AF-48AB-882B-9E5AA51CE580}" sibTransId="{1E637480-AE48-4DFA-815B-9B80165D06CE}"/>
    <dgm:cxn modelId="{96EDDDE0-6552-48CA-84FD-3508C3A7A7BC}" type="presParOf" srcId="{6521D71E-EB2C-431D-ACCD-F3D5313F191C}" destId="{371073A8-FFB9-4A44-8E2D-D6D673A5F4E3}" srcOrd="0" destOrd="0" presId="urn:microsoft.com/office/officeart/2018/2/layout/IconVerticalSolidList"/>
    <dgm:cxn modelId="{0FA0D63C-4B0D-40C3-812E-528B30A8F964}" type="presParOf" srcId="{371073A8-FFB9-4A44-8E2D-D6D673A5F4E3}" destId="{26C2C132-5D3C-4D06-A2B0-93E6D44DBDBF}" srcOrd="0" destOrd="0" presId="urn:microsoft.com/office/officeart/2018/2/layout/IconVerticalSolidList"/>
    <dgm:cxn modelId="{817A066F-2DE7-4902-BB7A-4FFD247A10A3}" type="presParOf" srcId="{371073A8-FFB9-4A44-8E2D-D6D673A5F4E3}" destId="{3D25CD6B-B152-44BD-A4D6-4246673B6064}" srcOrd="1" destOrd="0" presId="urn:microsoft.com/office/officeart/2018/2/layout/IconVerticalSolidList"/>
    <dgm:cxn modelId="{217CBC9A-B04C-412F-87A8-2568A5FC2D8E}" type="presParOf" srcId="{371073A8-FFB9-4A44-8E2D-D6D673A5F4E3}" destId="{109072F1-CDFB-40EF-8D3A-D6E14B5ED8CE}" srcOrd="2" destOrd="0" presId="urn:microsoft.com/office/officeart/2018/2/layout/IconVerticalSolidList"/>
    <dgm:cxn modelId="{59F19EC7-FC9D-4990-816C-C7EB5CD1E82B}" type="presParOf" srcId="{371073A8-FFB9-4A44-8E2D-D6D673A5F4E3}" destId="{8352E8A3-BDC6-43CB-8270-EA63B6683E3E}" srcOrd="3" destOrd="0" presId="urn:microsoft.com/office/officeart/2018/2/layout/IconVerticalSolidList"/>
    <dgm:cxn modelId="{21842648-78E5-4F6F-9983-AE7B896C70F2}" type="presParOf" srcId="{371073A8-FFB9-4A44-8E2D-D6D673A5F4E3}" destId="{06EE2528-0FEC-4409-AF73-4D3E80606DCA}" srcOrd="4" destOrd="0" presId="urn:microsoft.com/office/officeart/2018/2/layout/IconVerticalSolidList"/>
    <dgm:cxn modelId="{191A813B-5469-4163-9A83-E8193E2435BE}" type="presParOf" srcId="{6521D71E-EB2C-431D-ACCD-F3D5313F191C}" destId="{FF1399FA-1A8B-4739-926D-9204F6081CC3}" srcOrd="1" destOrd="0" presId="urn:microsoft.com/office/officeart/2018/2/layout/IconVerticalSolidList"/>
    <dgm:cxn modelId="{51E47C6D-D1E3-4D2E-9DCA-3506609BE048}" type="presParOf" srcId="{6521D71E-EB2C-431D-ACCD-F3D5313F191C}" destId="{C1646C0F-0FCD-4740-AC2C-4F401F7CDFA8}" srcOrd="2" destOrd="0" presId="urn:microsoft.com/office/officeart/2018/2/layout/IconVerticalSolidList"/>
    <dgm:cxn modelId="{52644F4B-9B12-483D-80E3-33B9304B76AE}" type="presParOf" srcId="{C1646C0F-0FCD-4740-AC2C-4F401F7CDFA8}" destId="{F973E642-09C0-4A35-816F-10BE90369FA0}" srcOrd="0" destOrd="0" presId="urn:microsoft.com/office/officeart/2018/2/layout/IconVerticalSolidList"/>
    <dgm:cxn modelId="{682EAD98-63BB-4468-867A-0218AEEACBEB}" type="presParOf" srcId="{C1646C0F-0FCD-4740-AC2C-4F401F7CDFA8}" destId="{7D7CCF57-F019-438F-8330-562D8DD2E607}" srcOrd="1" destOrd="0" presId="urn:microsoft.com/office/officeart/2018/2/layout/IconVerticalSolidList"/>
    <dgm:cxn modelId="{B59F26CF-9C6D-4650-A271-889994EA584C}" type="presParOf" srcId="{C1646C0F-0FCD-4740-AC2C-4F401F7CDFA8}" destId="{7424691B-63F3-4C8E-A58C-02AEA75BD4CA}" srcOrd="2" destOrd="0" presId="urn:microsoft.com/office/officeart/2018/2/layout/IconVerticalSolidList"/>
    <dgm:cxn modelId="{0EF052A0-D851-4510-BF48-3B68E2AAFCF6}" type="presParOf" srcId="{C1646C0F-0FCD-4740-AC2C-4F401F7CDFA8}" destId="{0748CD08-68C4-43C4-ADCD-2896A7B86272}" srcOrd="3" destOrd="0" presId="urn:microsoft.com/office/officeart/2018/2/layout/IconVerticalSolidList"/>
    <dgm:cxn modelId="{2380B3A1-5C85-456A-9B48-89C3B12DA75E}" type="presParOf" srcId="{C1646C0F-0FCD-4740-AC2C-4F401F7CDFA8}" destId="{7FBE77F6-FEEC-4F7C-AEE9-E87C769964A8}" srcOrd="4" destOrd="0" presId="urn:microsoft.com/office/officeart/2018/2/layout/IconVerticalSolidList"/>
    <dgm:cxn modelId="{B1A408FA-B567-4017-89C7-657E1E10E022}" type="presParOf" srcId="{6521D71E-EB2C-431D-ACCD-F3D5313F191C}" destId="{25749712-3574-4AED-8E8F-A3B8DA469909}" srcOrd="3" destOrd="0" presId="urn:microsoft.com/office/officeart/2018/2/layout/IconVerticalSolidList"/>
    <dgm:cxn modelId="{F0AA4D30-BD60-4811-A8FE-B3D7AA6430D7}" type="presParOf" srcId="{6521D71E-EB2C-431D-ACCD-F3D5313F191C}" destId="{FC63EAC0-4321-4F42-A1EB-1F1839EF3EE0}" srcOrd="4" destOrd="0" presId="urn:microsoft.com/office/officeart/2018/2/layout/IconVerticalSolidList"/>
    <dgm:cxn modelId="{D901762D-46F5-4E71-86B0-01E93C818B6B}" type="presParOf" srcId="{FC63EAC0-4321-4F42-A1EB-1F1839EF3EE0}" destId="{E90D0A60-A1A4-477F-A0FE-113BFE86EFEE}" srcOrd="0" destOrd="0" presId="urn:microsoft.com/office/officeart/2018/2/layout/IconVerticalSolidList"/>
    <dgm:cxn modelId="{DB4776F6-3829-43F3-A2F4-1A340C65B84C}" type="presParOf" srcId="{FC63EAC0-4321-4F42-A1EB-1F1839EF3EE0}" destId="{45F8418D-569A-4761-80B1-0797223070BD}" srcOrd="1" destOrd="0" presId="urn:microsoft.com/office/officeart/2018/2/layout/IconVerticalSolidList"/>
    <dgm:cxn modelId="{1424C0D0-4E2E-4A8D-9BE1-C80D285B7352}" type="presParOf" srcId="{FC63EAC0-4321-4F42-A1EB-1F1839EF3EE0}" destId="{792FE320-959D-4D7E-A9F5-25AB88F06EAE}" srcOrd="2" destOrd="0" presId="urn:microsoft.com/office/officeart/2018/2/layout/IconVerticalSolidList"/>
    <dgm:cxn modelId="{6949B391-641A-4D7D-B83E-7FBC58C2614C}" type="presParOf" srcId="{FC63EAC0-4321-4F42-A1EB-1F1839EF3EE0}" destId="{E738BF0A-E3E5-40F2-9AB3-C2BDBFD26F57}" srcOrd="3" destOrd="0" presId="urn:microsoft.com/office/officeart/2018/2/layout/IconVerticalSolidList"/>
    <dgm:cxn modelId="{8E0F58B1-985A-4D3B-9A6E-64BABFBE484C}" type="presParOf" srcId="{FC63EAC0-4321-4F42-A1EB-1F1839EF3EE0}" destId="{9BBBAA6E-2D7C-48CE-9D7F-28D6DA08BB61}" srcOrd="4" destOrd="0" presId="urn:microsoft.com/office/officeart/2018/2/layout/IconVerticalSolidList"/>
    <dgm:cxn modelId="{F6FF3E2E-8C6B-4037-AD6F-11DA5BBBBAC1}" type="presParOf" srcId="{6521D71E-EB2C-431D-ACCD-F3D5313F191C}" destId="{11FF6F02-C7A8-4B50-972F-D6C16081323B}" srcOrd="5" destOrd="0" presId="urn:microsoft.com/office/officeart/2018/2/layout/IconVerticalSolidList"/>
    <dgm:cxn modelId="{47209491-4EBD-4BA3-AE65-00BBA4C1795C}" type="presParOf" srcId="{6521D71E-EB2C-431D-ACCD-F3D5313F191C}" destId="{37350FF1-559C-4D8F-B546-AD74034256EF}" srcOrd="6" destOrd="0" presId="urn:microsoft.com/office/officeart/2018/2/layout/IconVerticalSolidList"/>
    <dgm:cxn modelId="{7D897069-7851-4086-9522-814D6328D0E7}" type="presParOf" srcId="{37350FF1-559C-4D8F-B546-AD74034256EF}" destId="{1A30D287-17EC-4E4D-BB7A-1FD9BF49049E}" srcOrd="0" destOrd="0" presId="urn:microsoft.com/office/officeart/2018/2/layout/IconVerticalSolidList"/>
    <dgm:cxn modelId="{C0C837B0-6DB6-4404-B4BE-099B9B2644D5}" type="presParOf" srcId="{37350FF1-559C-4D8F-B546-AD74034256EF}" destId="{A4BF4E16-6848-4B10-A3C1-8C59A5C75E15}" srcOrd="1" destOrd="0" presId="urn:microsoft.com/office/officeart/2018/2/layout/IconVerticalSolidList"/>
    <dgm:cxn modelId="{8C119F83-6850-4FD6-B15B-49E82A492D63}" type="presParOf" srcId="{37350FF1-559C-4D8F-B546-AD74034256EF}" destId="{610AD1B5-9B5B-4EFD-80B9-79D27C97CE59}" srcOrd="2" destOrd="0" presId="urn:microsoft.com/office/officeart/2018/2/layout/IconVerticalSolidList"/>
    <dgm:cxn modelId="{18F0D9AE-19FF-4A80-B724-7BBF53382EF7}" type="presParOf" srcId="{37350FF1-559C-4D8F-B546-AD74034256EF}" destId="{DCA386EB-E851-45B2-BAFC-85D265F05210}" srcOrd="3" destOrd="0" presId="urn:microsoft.com/office/officeart/2018/2/layout/IconVerticalSolidList"/>
    <dgm:cxn modelId="{DF5781C1-D927-45B4-BDB9-D48852B76ADC}" type="presParOf" srcId="{37350FF1-559C-4D8F-B546-AD74034256EF}" destId="{CF56851E-DEC6-4F42-9140-C59B8CC4106D}" srcOrd="4" destOrd="0" presId="urn:microsoft.com/office/officeart/2018/2/layout/IconVerticalSolidList"/>
    <dgm:cxn modelId="{9603889D-FDEC-4D09-8E16-DA7209D54CC1}" type="presParOf" srcId="{6521D71E-EB2C-431D-ACCD-F3D5313F191C}" destId="{6834E59D-6047-495A-8DEC-FDBF766B4164}" srcOrd="7" destOrd="0" presId="urn:microsoft.com/office/officeart/2018/2/layout/IconVerticalSolidList"/>
    <dgm:cxn modelId="{77D6ACF1-1837-48D0-9780-B3A58DFFA823}" type="presParOf" srcId="{6521D71E-EB2C-431D-ACCD-F3D5313F191C}" destId="{D0189EEB-166E-4BF3-A762-17A355003114}" srcOrd="8" destOrd="0" presId="urn:microsoft.com/office/officeart/2018/2/layout/IconVerticalSolidList"/>
    <dgm:cxn modelId="{321D9A38-6242-49AD-BF7B-1EDA6C45A9F0}" type="presParOf" srcId="{D0189EEB-166E-4BF3-A762-17A355003114}" destId="{C87096C8-06D8-4FA4-BA8A-9211DD272993}" srcOrd="0" destOrd="0" presId="urn:microsoft.com/office/officeart/2018/2/layout/IconVerticalSolidList"/>
    <dgm:cxn modelId="{DFFCE114-2676-4B9D-8559-93B9D62D8FF3}" type="presParOf" srcId="{D0189EEB-166E-4BF3-A762-17A355003114}" destId="{50F0C343-F0D0-4147-8E6E-DEE780DAEFBF}" srcOrd="1" destOrd="0" presId="urn:microsoft.com/office/officeart/2018/2/layout/IconVerticalSolidList"/>
    <dgm:cxn modelId="{E7DD7EB9-B00E-4A68-9A14-CC0C9D6F5E79}" type="presParOf" srcId="{D0189EEB-166E-4BF3-A762-17A355003114}" destId="{EA8ADF67-B3D4-4944-B372-2A75F49796F0}" srcOrd="2" destOrd="0" presId="urn:microsoft.com/office/officeart/2018/2/layout/IconVerticalSolidList"/>
    <dgm:cxn modelId="{954EF83F-3122-4AED-BAAB-1C87455EF33F}" type="presParOf" srcId="{D0189EEB-166E-4BF3-A762-17A355003114}" destId="{5D5D44FC-A47B-4D5E-BFB7-49874CD0D264}" srcOrd="3" destOrd="0" presId="urn:microsoft.com/office/officeart/2018/2/layout/IconVerticalSolidList"/>
    <dgm:cxn modelId="{6A8B9901-C1BD-4C31-804A-E8D1CAAAE8C3}" type="presParOf" srcId="{D0189EEB-166E-4BF3-A762-17A355003114}" destId="{E0481610-D2DB-4564-8DEF-FAD9A7DE382C}" srcOrd="4" destOrd="0" presId="urn:microsoft.com/office/officeart/2018/2/layout/IconVerticalSolid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97B4004-1D0A-4CE2-B1EA-AD19ACE306C2}"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F894ABC9-F356-4757-B1A1-E685960DB695}">
      <dgm:prSet phldrT="[Text]" phldr="0"/>
      <dgm:spPr/>
      <dgm:t>
        <a:bodyPr/>
        <a:lstStyle/>
        <a:p>
          <a:pPr rtl="0"/>
          <a:r>
            <a:rPr lang="en-US" dirty="0">
              <a:latin typeface="Times New Roman"/>
              <a:cs typeface="Times New Roman"/>
            </a:rPr>
            <a:t>Light exhibits wave-particle duality</a:t>
          </a:r>
          <a:endParaRPr lang="en-US" b="0" i="0" u="none" strike="noStrike" cap="none" baseline="0" noProof="0" dirty="0">
            <a:solidFill>
              <a:srgbClr val="010000"/>
            </a:solidFill>
            <a:latin typeface="Times New Roman"/>
            <a:cs typeface="Times New Roman"/>
          </a:endParaRPr>
        </a:p>
      </dgm:t>
    </dgm:pt>
    <dgm:pt modelId="{A013CB69-6091-4E43-9017-4EA071B65E4C}" type="parTrans" cxnId="{CDD01765-43BC-406E-8015-35D738BCA543}">
      <dgm:prSet/>
      <dgm:spPr/>
      <dgm:t>
        <a:bodyPr/>
        <a:lstStyle/>
        <a:p>
          <a:endParaRPr lang="en-US"/>
        </a:p>
      </dgm:t>
    </dgm:pt>
    <dgm:pt modelId="{0069D8EF-E5ED-42DE-ACD6-F1EB46159C40}" type="sibTrans" cxnId="{CDD01765-43BC-406E-8015-35D738BCA543}">
      <dgm:prSet/>
      <dgm:spPr/>
      <dgm:t>
        <a:bodyPr/>
        <a:lstStyle/>
        <a:p>
          <a:endParaRPr lang="en-US"/>
        </a:p>
      </dgm:t>
    </dgm:pt>
    <dgm:pt modelId="{BDD66868-5E72-446A-9EFC-34F9C4AE2963}">
      <dgm:prSet phldr="0"/>
      <dgm:spPr/>
      <dgm:t>
        <a:bodyPr/>
        <a:lstStyle/>
        <a:p>
          <a:pPr rtl="0"/>
          <a:r>
            <a:rPr lang="en-US" dirty="0">
              <a:latin typeface="Times New Roman"/>
              <a:cs typeface="Times New Roman"/>
            </a:rPr>
            <a:t>Light behaves as a wave at macroscopic scales, but it behaves as a particle at atomic scales.</a:t>
          </a:r>
        </a:p>
      </dgm:t>
    </dgm:pt>
    <dgm:pt modelId="{5004D7CB-A74E-4E07-9A48-193CC639A25D}" type="parTrans" cxnId="{0E20F491-40D7-43E9-8693-B2F6BA3BFBCE}">
      <dgm:prSet/>
      <dgm:spPr/>
    </dgm:pt>
    <dgm:pt modelId="{0D9AEAB9-57BD-4753-9BB3-6FA43493EEFB}" type="sibTrans" cxnId="{0E20F491-40D7-43E9-8693-B2F6BA3BFBCE}">
      <dgm:prSet/>
      <dgm:spPr/>
    </dgm:pt>
    <dgm:pt modelId="{9F765937-A8A6-4906-9894-7607E13D4890}">
      <dgm:prSet phldr="0"/>
      <dgm:spPr/>
      <dgm:t>
        <a:bodyPr/>
        <a:lstStyle/>
        <a:p>
          <a:pPr rtl="0"/>
          <a:r>
            <a:rPr lang="en-US" dirty="0">
              <a:latin typeface="Times New Roman"/>
              <a:cs typeface="Times New Roman"/>
            </a:rPr>
            <a:t>Maxwell's equations are sufficient when there are many photons, and quantum theory is necessary when there are only a few photons.</a:t>
          </a:r>
        </a:p>
      </dgm:t>
    </dgm:pt>
    <dgm:pt modelId="{B37DE5AF-1EC9-4BF4-AC2E-48D3C37D6D6D}" type="parTrans" cxnId="{252897F8-24C9-4815-BDAB-27BD90762834}">
      <dgm:prSet/>
      <dgm:spPr/>
    </dgm:pt>
    <dgm:pt modelId="{B90E7AB2-BA93-42CB-BCB6-35CED944DB04}" type="sibTrans" cxnId="{252897F8-24C9-4815-BDAB-27BD90762834}">
      <dgm:prSet/>
      <dgm:spPr/>
    </dgm:pt>
    <dgm:pt modelId="{530194B5-0A13-4E65-B573-4DC1DA8725B9}">
      <dgm:prSet phldr="0"/>
      <dgm:spPr/>
      <dgm:t>
        <a:bodyPr/>
        <a:lstStyle/>
        <a:p>
          <a:pPr rtl="0"/>
          <a:r>
            <a:rPr lang="en-US" dirty="0">
              <a:latin typeface="Times New Roman"/>
              <a:cs typeface="Times New Roman"/>
            </a:rPr>
            <a:t>Light propagates as a wave, but it interacts with matter as a particle when the matter is of comparable size as the wavelegth of the wave.</a:t>
          </a:r>
        </a:p>
      </dgm:t>
    </dgm:pt>
    <dgm:pt modelId="{8716903E-0959-4ECD-85A6-41F1A5384611}" type="parTrans" cxnId="{1904B6D0-6D36-441C-8743-DBC6C2B6C552}">
      <dgm:prSet/>
      <dgm:spPr/>
    </dgm:pt>
    <dgm:pt modelId="{F412C2CE-0307-4B33-A792-B43D2E54C5F0}" type="sibTrans" cxnId="{1904B6D0-6D36-441C-8743-DBC6C2B6C552}">
      <dgm:prSet/>
      <dgm:spPr/>
    </dgm:pt>
    <dgm:pt modelId="{3ACCC3F3-AE4F-44ED-814D-7ED27D34CE3A}" type="pres">
      <dgm:prSet presAssocID="{097B4004-1D0A-4CE2-B1EA-AD19ACE306C2}" presName="Name0" presStyleCnt="0">
        <dgm:presLayoutVars>
          <dgm:dir/>
          <dgm:resizeHandles val="exact"/>
        </dgm:presLayoutVars>
      </dgm:prSet>
      <dgm:spPr/>
      <dgm:t>
        <a:bodyPr/>
        <a:lstStyle/>
        <a:p>
          <a:endParaRPr lang="en-US"/>
        </a:p>
      </dgm:t>
    </dgm:pt>
    <dgm:pt modelId="{47DDAA4C-218B-41B3-9FA9-263A45671D2E}" type="pres">
      <dgm:prSet presAssocID="{F894ABC9-F356-4757-B1A1-E685960DB695}" presName="node" presStyleLbl="node1" presStyleIdx="0" presStyleCnt="4">
        <dgm:presLayoutVars>
          <dgm:bulletEnabled val="1"/>
        </dgm:presLayoutVars>
      </dgm:prSet>
      <dgm:spPr/>
      <dgm:t>
        <a:bodyPr/>
        <a:lstStyle/>
        <a:p>
          <a:endParaRPr lang="en-US"/>
        </a:p>
      </dgm:t>
    </dgm:pt>
    <dgm:pt modelId="{3EB80DB7-C342-4567-843F-2150E651BFD0}" type="pres">
      <dgm:prSet presAssocID="{0069D8EF-E5ED-42DE-ACD6-F1EB46159C40}" presName="sibTrans" presStyleCnt="0"/>
      <dgm:spPr/>
    </dgm:pt>
    <dgm:pt modelId="{64F9C4C7-89BC-4D74-A422-A5D3D02304B5}" type="pres">
      <dgm:prSet presAssocID="{BDD66868-5E72-446A-9EFC-34F9C4AE2963}" presName="node" presStyleLbl="node1" presStyleIdx="1" presStyleCnt="4">
        <dgm:presLayoutVars>
          <dgm:bulletEnabled val="1"/>
        </dgm:presLayoutVars>
      </dgm:prSet>
      <dgm:spPr/>
      <dgm:t>
        <a:bodyPr/>
        <a:lstStyle/>
        <a:p>
          <a:endParaRPr lang="en-US"/>
        </a:p>
      </dgm:t>
    </dgm:pt>
    <dgm:pt modelId="{280B0283-D4E9-4F32-9ACF-F8FD2E44C049}" type="pres">
      <dgm:prSet presAssocID="{0D9AEAB9-57BD-4753-9BB3-6FA43493EEFB}" presName="sibTrans" presStyleCnt="0"/>
      <dgm:spPr/>
    </dgm:pt>
    <dgm:pt modelId="{192AAEDB-455A-4ED4-9252-0ECB311AC47F}" type="pres">
      <dgm:prSet presAssocID="{9F765937-A8A6-4906-9894-7607E13D4890}" presName="node" presStyleLbl="node1" presStyleIdx="2" presStyleCnt="4">
        <dgm:presLayoutVars>
          <dgm:bulletEnabled val="1"/>
        </dgm:presLayoutVars>
      </dgm:prSet>
      <dgm:spPr/>
      <dgm:t>
        <a:bodyPr/>
        <a:lstStyle/>
        <a:p>
          <a:endParaRPr lang="en-US"/>
        </a:p>
      </dgm:t>
    </dgm:pt>
    <dgm:pt modelId="{2487F030-208A-447B-B9A6-DEB8C86C3240}" type="pres">
      <dgm:prSet presAssocID="{B90E7AB2-BA93-42CB-BCB6-35CED944DB04}" presName="sibTrans" presStyleCnt="0"/>
      <dgm:spPr/>
    </dgm:pt>
    <dgm:pt modelId="{AA79531A-0B89-4FE3-8101-08FBC2689140}" type="pres">
      <dgm:prSet presAssocID="{530194B5-0A13-4E65-B573-4DC1DA8725B9}" presName="node" presStyleLbl="node1" presStyleIdx="3" presStyleCnt="4">
        <dgm:presLayoutVars>
          <dgm:bulletEnabled val="1"/>
        </dgm:presLayoutVars>
      </dgm:prSet>
      <dgm:spPr/>
      <dgm:t>
        <a:bodyPr/>
        <a:lstStyle/>
        <a:p>
          <a:endParaRPr lang="en-US"/>
        </a:p>
      </dgm:t>
    </dgm:pt>
  </dgm:ptLst>
  <dgm:cxnLst>
    <dgm:cxn modelId="{0E20F491-40D7-43E9-8693-B2F6BA3BFBCE}" srcId="{097B4004-1D0A-4CE2-B1EA-AD19ACE306C2}" destId="{BDD66868-5E72-446A-9EFC-34F9C4AE2963}" srcOrd="1" destOrd="0" parTransId="{5004D7CB-A74E-4E07-9A48-193CC639A25D}" sibTransId="{0D9AEAB9-57BD-4753-9BB3-6FA43493EEFB}"/>
    <dgm:cxn modelId="{E6FAF7FE-AE02-4A55-B563-F3EF57B5D087}" type="presOf" srcId="{BDD66868-5E72-446A-9EFC-34F9C4AE2963}" destId="{64F9C4C7-89BC-4D74-A422-A5D3D02304B5}" srcOrd="0" destOrd="0" presId="urn:microsoft.com/office/officeart/2005/8/layout/hList6"/>
    <dgm:cxn modelId="{F5E91B18-E3B2-40E1-9FDE-39F9705220AA}" type="presOf" srcId="{530194B5-0A13-4E65-B573-4DC1DA8725B9}" destId="{AA79531A-0B89-4FE3-8101-08FBC2689140}" srcOrd="0" destOrd="0" presId="urn:microsoft.com/office/officeart/2005/8/layout/hList6"/>
    <dgm:cxn modelId="{5B7CE322-804A-45C0-BC9D-D3E6A4C65F72}" type="presOf" srcId="{097B4004-1D0A-4CE2-B1EA-AD19ACE306C2}" destId="{3ACCC3F3-AE4F-44ED-814D-7ED27D34CE3A}" srcOrd="0" destOrd="0" presId="urn:microsoft.com/office/officeart/2005/8/layout/hList6"/>
    <dgm:cxn modelId="{CDD01765-43BC-406E-8015-35D738BCA543}" srcId="{097B4004-1D0A-4CE2-B1EA-AD19ACE306C2}" destId="{F894ABC9-F356-4757-B1A1-E685960DB695}" srcOrd="0" destOrd="0" parTransId="{A013CB69-6091-4E43-9017-4EA071B65E4C}" sibTransId="{0069D8EF-E5ED-42DE-ACD6-F1EB46159C40}"/>
    <dgm:cxn modelId="{252897F8-24C9-4815-BDAB-27BD90762834}" srcId="{097B4004-1D0A-4CE2-B1EA-AD19ACE306C2}" destId="{9F765937-A8A6-4906-9894-7607E13D4890}" srcOrd="2" destOrd="0" parTransId="{B37DE5AF-1EC9-4BF4-AC2E-48D3C37D6D6D}" sibTransId="{B90E7AB2-BA93-42CB-BCB6-35CED944DB04}"/>
    <dgm:cxn modelId="{1904B6D0-6D36-441C-8743-DBC6C2B6C552}" srcId="{097B4004-1D0A-4CE2-B1EA-AD19ACE306C2}" destId="{530194B5-0A13-4E65-B573-4DC1DA8725B9}" srcOrd="3" destOrd="0" parTransId="{8716903E-0959-4ECD-85A6-41F1A5384611}" sibTransId="{F412C2CE-0307-4B33-A792-B43D2E54C5F0}"/>
    <dgm:cxn modelId="{04E441AB-C9CC-439F-AE33-C27315B0917C}" type="presOf" srcId="{9F765937-A8A6-4906-9894-7607E13D4890}" destId="{192AAEDB-455A-4ED4-9252-0ECB311AC47F}" srcOrd="0" destOrd="0" presId="urn:microsoft.com/office/officeart/2005/8/layout/hList6"/>
    <dgm:cxn modelId="{667E663A-9DB3-46CF-92A3-4E213C178679}" type="presOf" srcId="{F894ABC9-F356-4757-B1A1-E685960DB695}" destId="{47DDAA4C-218B-41B3-9FA9-263A45671D2E}" srcOrd="0" destOrd="0" presId="urn:microsoft.com/office/officeart/2005/8/layout/hList6"/>
    <dgm:cxn modelId="{3C209B55-BAA8-4F2B-B479-DDAFFEFD75C0}" type="presParOf" srcId="{3ACCC3F3-AE4F-44ED-814D-7ED27D34CE3A}" destId="{47DDAA4C-218B-41B3-9FA9-263A45671D2E}" srcOrd="0" destOrd="0" presId="urn:microsoft.com/office/officeart/2005/8/layout/hList6"/>
    <dgm:cxn modelId="{68B36CA1-F190-4FE5-A021-C53D60B050CD}" type="presParOf" srcId="{3ACCC3F3-AE4F-44ED-814D-7ED27D34CE3A}" destId="{3EB80DB7-C342-4567-843F-2150E651BFD0}" srcOrd="1" destOrd="0" presId="urn:microsoft.com/office/officeart/2005/8/layout/hList6"/>
    <dgm:cxn modelId="{82B22E10-8C31-4ED7-9D65-7A0DCDAF85D7}" type="presParOf" srcId="{3ACCC3F3-AE4F-44ED-814D-7ED27D34CE3A}" destId="{64F9C4C7-89BC-4D74-A422-A5D3D02304B5}" srcOrd="2" destOrd="0" presId="urn:microsoft.com/office/officeart/2005/8/layout/hList6"/>
    <dgm:cxn modelId="{4351B086-B6D7-4C70-B9E7-36DAC7B82016}" type="presParOf" srcId="{3ACCC3F3-AE4F-44ED-814D-7ED27D34CE3A}" destId="{280B0283-D4E9-4F32-9ACF-F8FD2E44C049}" srcOrd="3" destOrd="0" presId="urn:microsoft.com/office/officeart/2005/8/layout/hList6"/>
    <dgm:cxn modelId="{F0A4BDFC-D2A7-443C-BF37-EF8FEC271EB4}" type="presParOf" srcId="{3ACCC3F3-AE4F-44ED-814D-7ED27D34CE3A}" destId="{192AAEDB-455A-4ED4-9252-0ECB311AC47F}" srcOrd="4" destOrd="0" presId="urn:microsoft.com/office/officeart/2005/8/layout/hList6"/>
    <dgm:cxn modelId="{75C0393F-E620-4FC1-97DF-2B0BD6475CF4}" type="presParOf" srcId="{3ACCC3F3-AE4F-44ED-814D-7ED27D34CE3A}" destId="{2487F030-208A-447B-B9A6-DEB8C86C3240}" srcOrd="5" destOrd="0" presId="urn:microsoft.com/office/officeart/2005/8/layout/hList6"/>
    <dgm:cxn modelId="{6D3B2B08-4153-48F1-8EC5-248E5237C7BD}" type="presParOf" srcId="{3ACCC3F3-AE4F-44ED-814D-7ED27D34CE3A}" destId="{AA79531A-0B89-4FE3-8101-08FBC2689140}" srcOrd="6" destOrd="0" presId="urn:microsoft.com/office/officeart/2005/8/layout/hList6"/>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0D2DC2-95CE-4EB5-9C8E-1567FB30DB7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566BF63-1CA3-4D29-B9B5-917B8579F3FF}">
      <dgm:prSet phldrT="[Text]" phldr="0"/>
      <dgm:spPr/>
      <dgm:t>
        <a:bodyPr/>
        <a:lstStyle/>
        <a:p>
          <a:pPr rtl="0"/>
          <a:r>
            <a:rPr lang="en-US" b="1">
              <a:solidFill>
                <a:schemeClr val="bg1"/>
              </a:solidFill>
              <a:latin typeface="Times New Roman"/>
              <a:cs typeface="Times New Roman"/>
            </a:rPr>
            <a:t>What</a:t>
          </a:r>
          <a:r>
            <a:rPr lang="en-US" b="1" i="0" u="none" strike="noStrike" cap="none" baseline="0" noProof="0" dirty="0">
              <a:solidFill>
                <a:schemeClr val="bg1"/>
              </a:solidFill>
              <a:latin typeface="Times New Roman"/>
              <a:cs typeface="Calibri Light"/>
            </a:rPr>
            <a:t> </a:t>
          </a:r>
          <a:r>
            <a:rPr lang="en-US" b="1">
              <a:solidFill>
                <a:schemeClr val="bg1"/>
              </a:solidFill>
              <a:latin typeface="Times New Roman"/>
              <a:cs typeface="Times New Roman"/>
            </a:rPr>
            <a:t>is</a:t>
          </a:r>
          <a:r>
            <a:rPr lang="en-US" b="1" i="0" u="none" strike="noStrike" cap="none" baseline="0" noProof="0">
              <a:solidFill>
                <a:schemeClr val="bg1"/>
              </a:solidFill>
              <a:latin typeface="Times New Roman"/>
              <a:cs typeface="Calibri Light"/>
            </a:rPr>
            <a:t> a</a:t>
          </a:r>
          <a:r>
            <a:rPr lang="en-US" b="1" dirty="0">
              <a:solidFill>
                <a:schemeClr val="bg1"/>
              </a:solidFill>
              <a:latin typeface="Times New Roman"/>
              <a:cs typeface="Times New Roman"/>
            </a:rPr>
            <a:t> </a:t>
          </a:r>
          <a:r>
            <a:rPr lang="en-US" b="1" i="0" u="none" strike="noStrike" cap="none" baseline="0" noProof="0">
              <a:solidFill>
                <a:schemeClr val="bg1"/>
              </a:solidFill>
              <a:latin typeface="Times New Roman"/>
              <a:cs typeface="Calibri Light"/>
            </a:rPr>
            <a:t>Ray</a:t>
          </a:r>
          <a:r>
            <a:rPr lang="en-US" b="1">
              <a:solidFill>
                <a:schemeClr val="bg1"/>
              </a:solidFill>
              <a:latin typeface="Times New Roman"/>
              <a:cs typeface="Times New Roman"/>
            </a:rPr>
            <a:t> intuitively</a:t>
          </a:r>
          <a:r>
            <a:rPr lang="en-US" b="1" i="0" u="none" strike="noStrike" cap="none" baseline="0" noProof="0">
              <a:solidFill>
                <a:schemeClr val="bg1"/>
              </a:solidFill>
              <a:latin typeface="Times New Roman"/>
              <a:cs typeface="Calibri Light"/>
            </a:rPr>
            <a:t>?</a:t>
          </a:r>
          <a:endParaRPr lang="en-US" b="1" dirty="0">
            <a:solidFill>
              <a:schemeClr val="bg1"/>
            </a:solidFill>
            <a:latin typeface="Times New Roman"/>
            <a:cs typeface="Times New Roman"/>
          </a:endParaRPr>
        </a:p>
      </dgm:t>
    </dgm:pt>
    <dgm:pt modelId="{B0D4FEA4-3771-431A-B343-AB4035118EF8}" type="parTrans" cxnId="{8521FDEC-1870-4D2D-AA53-9399CF1F4BED}">
      <dgm:prSet/>
      <dgm:spPr/>
      <dgm:t>
        <a:bodyPr/>
        <a:lstStyle/>
        <a:p>
          <a:endParaRPr lang="en-US"/>
        </a:p>
      </dgm:t>
    </dgm:pt>
    <dgm:pt modelId="{CD5B0726-1154-4BA5-AD6E-FC1D7137E973}" type="sibTrans" cxnId="{8521FDEC-1870-4D2D-AA53-9399CF1F4BED}">
      <dgm:prSet/>
      <dgm:spPr/>
      <dgm:t>
        <a:bodyPr/>
        <a:lstStyle/>
        <a:p>
          <a:endParaRPr lang="en-US"/>
        </a:p>
      </dgm:t>
    </dgm:pt>
    <dgm:pt modelId="{48978016-3F4E-4722-8E3A-B3D1922DE6CB}">
      <dgm:prSet phldrT="[Text]" phldr="0"/>
      <dgm:spPr/>
      <dgm:t>
        <a:bodyPr/>
        <a:lstStyle/>
        <a:p>
          <a:pPr rtl="0"/>
          <a:r>
            <a:rPr lang="en-US" b="0" dirty="0">
              <a:latin typeface="Times New Roman"/>
              <a:cs typeface="Times New Roman"/>
            </a:rPr>
            <a:t>It is a 2-way tracing through space which a single photon might leave behind as it propagates</a:t>
          </a:r>
        </a:p>
      </dgm:t>
    </dgm:pt>
    <dgm:pt modelId="{3A0DBE90-B0DD-4DE5-8AC7-8BFA54ACAA6F}" type="parTrans" cxnId="{36E15123-E082-423D-8C07-72BA95024502}">
      <dgm:prSet/>
      <dgm:spPr/>
      <dgm:t>
        <a:bodyPr/>
        <a:lstStyle/>
        <a:p>
          <a:endParaRPr lang="en-US"/>
        </a:p>
      </dgm:t>
    </dgm:pt>
    <dgm:pt modelId="{C5169FC4-5D75-42F1-9705-686097727284}" type="sibTrans" cxnId="{36E15123-E082-423D-8C07-72BA95024502}">
      <dgm:prSet/>
      <dgm:spPr/>
      <dgm:t>
        <a:bodyPr/>
        <a:lstStyle/>
        <a:p>
          <a:endParaRPr lang="en-US"/>
        </a:p>
      </dgm:t>
    </dgm:pt>
    <dgm:pt modelId="{55461911-1D43-4F25-B594-2CB874B2BB2A}">
      <dgm:prSet phldrT="[Text]" phldr="0"/>
      <dgm:spPr/>
      <dgm:t>
        <a:bodyPr/>
        <a:lstStyle/>
        <a:p>
          <a:pPr rtl="0"/>
          <a:r>
            <a:rPr lang="en-US" b="0">
              <a:latin typeface="Times New Roman"/>
              <a:cs typeface="Times New Roman"/>
            </a:rPr>
            <a:t>It is a simplified model of wave nature,representing wave as a straight line</a:t>
          </a:r>
          <a:endParaRPr lang="en-US" b="0" dirty="0">
            <a:latin typeface="Times New Roman"/>
            <a:cs typeface="Times New Roman"/>
          </a:endParaRPr>
        </a:p>
      </dgm:t>
    </dgm:pt>
    <dgm:pt modelId="{55D506CB-367C-4CF1-9A6C-252C0FE55AD3}" type="parTrans" cxnId="{D9671B74-0DF9-4068-9983-5599B44E2153}">
      <dgm:prSet/>
      <dgm:spPr/>
      <dgm:t>
        <a:bodyPr/>
        <a:lstStyle/>
        <a:p>
          <a:endParaRPr lang="en-US"/>
        </a:p>
      </dgm:t>
    </dgm:pt>
    <dgm:pt modelId="{74C2D61F-2D26-4F86-8356-E45212E19C98}" type="sibTrans" cxnId="{D9671B74-0DF9-4068-9983-5599B44E2153}">
      <dgm:prSet/>
      <dgm:spPr/>
      <dgm:t>
        <a:bodyPr/>
        <a:lstStyle/>
        <a:p>
          <a:endParaRPr lang="en-US"/>
        </a:p>
      </dgm:t>
    </dgm:pt>
    <dgm:pt modelId="{56AB9BF1-49D0-4129-B28A-D4B532A0AE21}">
      <dgm:prSet phldrT="[Text]" phldr="0"/>
      <dgm:spPr/>
      <dgm:t>
        <a:bodyPr/>
        <a:lstStyle/>
        <a:p>
          <a:pPr rtl="0"/>
          <a:r>
            <a:rPr lang="en-US" b="1" dirty="0">
              <a:latin typeface="Times New Roman"/>
              <a:cs typeface="Times New Roman"/>
            </a:rPr>
            <a:t>Formal Definition of Ray Space</a:t>
          </a:r>
        </a:p>
      </dgm:t>
    </dgm:pt>
    <dgm:pt modelId="{52D0E72C-3340-40D0-B491-7868BEF8FDB3}" type="parTrans" cxnId="{3CD56E5F-EB1C-4151-AAA8-89656DD3DC75}">
      <dgm:prSet/>
      <dgm:spPr/>
      <dgm:t>
        <a:bodyPr/>
        <a:lstStyle/>
        <a:p>
          <a:endParaRPr lang="en-US"/>
        </a:p>
      </dgm:t>
    </dgm:pt>
    <dgm:pt modelId="{19F6CFA1-FBD5-4F2C-B260-A5D6C003BACE}" type="sibTrans" cxnId="{3CD56E5F-EB1C-4151-AAA8-89656DD3DC75}">
      <dgm:prSet/>
      <dgm:spPr/>
      <dgm:t>
        <a:bodyPr/>
        <a:lstStyle/>
        <a:p>
          <a:endParaRPr lang="en-US"/>
        </a:p>
      </dgm:t>
    </dgm:pt>
    <dgm:pt modelId="{C0B24A3D-95A5-467D-A86D-84BE07D4FA0A}">
      <dgm:prSet phldrT="[Text]" phldr="0"/>
      <dgm:spPr/>
      <dgm:t>
        <a:bodyPr/>
        <a:lstStyle/>
        <a:p>
          <a:pPr rtl="0"/>
          <a:r>
            <a:rPr lang="en-US" b="0" dirty="0">
              <a:latin typeface="Times New Roman"/>
              <a:cs typeface="Times New Roman"/>
            </a:rPr>
            <a:t>We define Ray Space/Plenoptic 4D position-angle function to identify every ray in 3D space</a:t>
          </a:r>
        </a:p>
      </dgm:t>
    </dgm:pt>
    <dgm:pt modelId="{108BD20A-86EA-4C83-BCD8-E0BBDA03CDA5}" type="parTrans" cxnId="{7D312720-57BC-419B-8625-06FC09BD4E81}">
      <dgm:prSet/>
      <dgm:spPr/>
      <dgm:t>
        <a:bodyPr/>
        <a:lstStyle/>
        <a:p>
          <a:endParaRPr lang="en-US"/>
        </a:p>
      </dgm:t>
    </dgm:pt>
    <dgm:pt modelId="{37A5FB06-7332-4699-BBCD-7649CC2BBD1E}" type="sibTrans" cxnId="{7D312720-57BC-419B-8625-06FC09BD4E81}">
      <dgm:prSet/>
      <dgm:spPr/>
      <dgm:t>
        <a:bodyPr/>
        <a:lstStyle/>
        <a:p>
          <a:endParaRPr lang="en-US"/>
        </a:p>
      </dgm:t>
    </dgm:pt>
    <dgm:pt modelId="{D04107DF-4B40-469A-9B6F-AE384D290024}">
      <dgm:prSet phldrT="[Text]" phldr="0"/>
      <dgm:spPr/>
      <dgm:t>
        <a:bodyPr/>
        <a:lstStyle/>
        <a:p>
          <a:pPr rtl="0"/>
          <a:r>
            <a:rPr lang="en-US" b="0" dirty="0"/>
            <a:t>2 dimensions for position on the plane</a:t>
          </a:r>
          <a:r>
            <a:rPr lang="en-US" b="0" dirty="0">
              <a:latin typeface="Calibri Light" panose="020F0302020204030204"/>
            </a:rPr>
            <a:t> it is being imaged</a:t>
          </a:r>
          <a:r>
            <a:rPr lang="en-US" b="0" dirty="0"/>
            <a:t> and 2 dimensions for the </a:t>
          </a:r>
          <a:r>
            <a:rPr lang="en-US" b="0" dirty="0">
              <a:latin typeface="Calibri Light" panose="020F0302020204030204"/>
            </a:rPr>
            <a:t>incidence angle</a:t>
          </a:r>
          <a:r>
            <a:rPr lang="en-US" b="0" dirty="0"/>
            <a:t>.</a:t>
          </a:r>
          <a:endParaRPr lang="en-US" b="0" dirty="0">
            <a:latin typeface="Calibri Light"/>
            <a:cs typeface="Calibri Light"/>
          </a:endParaRPr>
        </a:p>
      </dgm:t>
    </dgm:pt>
    <dgm:pt modelId="{1D233D01-E41D-46D0-B068-32411029F82C}" type="parTrans" cxnId="{D6EA5CD9-175D-4C68-B1B7-A4965CF94997}">
      <dgm:prSet/>
      <dgm:spPr/>
      <dgm:t>
        <a:bodyPr/>
        <a:lstStyle/>
        <a:p>
          <a:endParaRPr lang="en-US"/>
        </a:p>
      </dgm:t>
    </dgm:pt>
    <dgm:pt modelId="{A4254359-C361-4512-9314-FEED948AF09A}" type="sibTrans" cxnId="{D6EA5CD9-175D-4C68-B1B7-A4965CF94997}">
      <dgm:prSet/>
      <dgm:spPr/>
      <dgm:t>
        <a:bodyPr/>
        <a:lstStyle/>
        <a:p>
          <a:endParaRPr lang="en-US"/>
        </a:p>
      </dgm:t>
    </dgm:pt>
    <dgm:pt modelId="{EF68027A-D6A8-441B-9749-CC69FBCE723A}">
      <dgm:prSet phldrT="[Text]" phldr="0"/>
      <dgm:spPr/>
      <dgm:t>
        <a:bodyPr/>
        <a:lstStyle/>
        <a:p>
          <a:pPr rtl="0"/>
          <a:r>
            <a:rPr lang="en-US" b="1" dirty="0">
              <a:latin typeface="Times New Roman"/>
              <a:cs typeface="Times New Roman"/>
            </a:rPr>
            <a:t>Why Rays?</a:t>
          </a:r>
        </a:p>
      </dgm:t>
    </dgm:pt>
    <dgm:pt modelId="{D0F1E439-1FEA-42FB-846C-487DA991DA22}" type="parTrans" cxnId="{DE3A5CC2-F985-41E0-B094-242EEDBC0590}">
      <dgm:prSet/>
      <dgm:spPr/>
      <dgm:t>
        <a:bodyPr/>
        <a:lstStyle/>
        <a:p>
          <a:endParaRPr lang="en-US"/>
        </a:p>
      </dgm:t>
    </dgm:pt>
    <dgm:pt modelId="{D31B4ADC-16DB-48A2-ACDC-3AA800C924EB}" type="sibTrans" cxnId="{DE3A5CC2-F985-41E0-B094-242EEDBC0590}">
      <dgm:prSet/>
      <dgm:spPr/>
      <dgm:t>
        <a:bodyPr/>
        <a:lstStyle/>
        <a:p>
          <a:endParaRPr lang="en-US"/>
        </a:p>
      </dgm:t>
    </dgm:pt>
    <dgm:pt modelId="{1F10D0D2-C50C-4303-8842-353A6020FA5E}">
      <dgm:prSet phldrT="[Text]" phldr="0"/>
      <dgm:spPr/>
      <dgm:t>
        <a:bodyPr/>
        <a:lstStyle/>
        <a:p>
          <a:pPr rtl="0"/>
          <a:r>
            <a:rPr lang="en-US" b="0" dirty="0">
              <a:latin typeface="Times New Roman"/>
              <a:cs typeface="Times New Roman"/>
            </a:rPr>
            <a:t>Helps explore complex Optical System locally</a:t>
          </a:r>
        </a:p>
      </dgm:t>
    </dgm:pt>
    <dgm:pt modelId="{39B2F77B-F986-473E-82D6-49E30C4DAD0D}" type="parTrans" cxnId="{AC727CE9-072B-425C-862C-52AB6F495846}">
      <dgm:prSet/>
      <dgm:spPr/>
      <dgm:t>
        <a:bodyPr/>
        <a:lstStyle/>
        <a:p>
          <a:endParaRPr lang="en-US"/>
        </a:p>
      </dgm:t>
    </dgm:pt>
    <dgm:pt modelId="{BFE255DE-9596-4F03-B7E2-9C7F3F6DD726}" type="sibTrans" cxnId="{AC727CE9-072B-425C-862C-52AB6F495846}">
      <dgm:prSet/>
      <dgm:spPr/>
      <dgm:t>
        <a:bodyPr/>
        <a:lstStyle/>
        <a:p>
          <a:endParaRPr lang="en-US"/>
        </a:p>
      </dgm:t>
    </dgm:pt>
    <dgm:pt modelId="{6F7D8648-2A5A-4D73-A509-3E3FDE23DD07}">
      <dgm:prSet phldrT="[Text]" phldr="0"/>
      <dgm:spPr/>
      <dgm:t>
        <a:bodyPr/>
        <a:lstStyle/>
        <a:p>
          <a:pPr rtl="0"/>
          <a:r>
            <a:rPr lang="en-US" b="0" dirty="0">
              <a:latin typeface="Times New Roman"/>
              <a:cs typeface="Times New Roman"/>
            </a:rPr>
            <a:t>Decomposition of every optical operation as a ray bending event</a:t>
          </a:r>
        </a:p>
      </dgm:t>
    </dgm:pt>
    <dgm:pt modelId="{A49CA964-0A03-4968-8F26-7638DF89CA88}" type="parTrans" cxnId="{1DA57D8A-147E-4BBE-95F3-3EFF8608A8C4}">
      <dgm:prSet/>
      <dgm:spPr/>
      <dgm:t>
        <a:bodyPr/>
        <a:lstStyle/>
        <a:p>
          <a:endParaRPr lang="en-US"/>
        </a:p>
      </dgm:t>
    </dgm:pt>
    <dgm:pt modelId="{56FB61BF-9350-4722-BEF3-30EC16297492}" type="sibTrans" cxnId="{1DA57D8A-147E-4BBE-95F3-3EFF8608A8C4}">
      <dgm:prSet/>
      <dgm:spPr/>
      <dgm:t>
        <a:bodyPr/>
        <a:lstStyle/>
        <a:p>
          <a:endParaRPr lang="en-US"/>
        </a:p>
      </dgm:t>
    </dgm:pt>
    <dgm:pt modelId="{AC57680A-F3F8-4C8F-82D0-CEF3C31285F7}">
      <dgm:prSet phldr="0"/>
      <dgm:spPr/>
      <dgm:t>
        <a:bodyPr/>
        <a:lstStyle/>
        <a:p>
          <a:pPr rtl="0"/>
          <a:r>
            <a:rPr lang="en-US" b="0" dirty="0">
              <a:latin typeface="Times New Roman"/>
              <a:cs typeface="Times New Roman"/>
            </a:rPr>
            <a:t>Ray paths are exactly reversible, so ray tracing helps to characterize any physical space.</a:t>
          </a:r>
        </a:p>
      </dgm:t>
    </dgm:pt>
    <dgm:pt modelId="{9A1BC1FB-3849-402E-8848-62827F021FF2}" type="parTrans" cxnId="{84A6A1A2-C8C1-4E89-AED4-9232FADF92D0}">
      <dgm:prSet/>
      <dgm:spPr/>
    </dgm:pt>
    <dgm:pt modelId="{78A4ACE1-3A68-4281-A0BE-B75A90FA436B}" type="sibTrans" cxnId="{84A6A1A2-C8C1-4E89-AED4-9232FADF92D0}">
      <dgm:prSet/>
      <dgm:spPr/>
    </dgm:pt>
    <dgm:pt modelId="{84C7FCF6-20D8-4AA7-90A2-33496895B7FE}">
      <dgm:prSet phldr="0"/>
      <dgm:spPr/>
      <dgm:t>
        <a:bodyPr/>
        <a:lstStyle/>
        <a:p>
          <a:pPr rtl="0"/>
          <a:r>
            <a:rPr lang="en-US" b="0" dirty="0">
              <a:latin typeface="Calibri Light"/>
              <a:cs typeface="Calibri Light"/>
            </a:rPr>
            <a:t>Other dimensions such as polarization and wavelngth etc. Characterizing the ray can be added</a:t>
          </a:r>
        </a:p>
      </dgm:t>
    </dgm:pt>
    <dgm:pt modelId="{3619C2E7-0CE1-47EB-84FD-E031E7EF9949}" type="parTrans" cxnId="{A6872788-54A0-4207-B0FB-04563666DE75}">
      <dgm:prSet/>
      <dgm:spPr/>
    </dgm:pt>
    <dgm:pt modelId="{C01AD407-4CB6-4258-98A0-4B4B57999816}" type="sibTrans" cxnId="{A6872788-54A0-4207-B0FB-04563666DE75}">
      <dgm:prSet/>
      <dgm:spPr/>
    </dgm:pt>
    <dgm:pt modelId="{ADB28BC7-CF7C-4580-BD48-D20312A43308}" type="pres">
      <dgm:prSet presAssocID="{3A0D2DC2-95CE-4EB5-9C8E-1567FB30DB77}" presName="linearFlow" presStyleCnt="0">
        <dgm:presLayoutVars>
          <dgm:dir/>
          <dgm:animLvl val="lvl"/>
          <dgm:resizeHandles val="exact"/>
        </dgm:presLayoutVars>
      </dgm:prSet>
      <dgm:spPr/>
      <dgm:t>
        <a:bodyPr/>
        <a:lstStyle/>
        <a:p>
          <a:endParaRPr lang="en-US"/>
        </a:p>
      </dgm:t>
    </dgm:pt>
    <dgm:pt modelId="{16DC8AEC-5860-47CB-86DA-FDAD08A7931C}" type="pres">
      <dgm:prSet presAssocID="{D566BF63-1CA3-4D29-B9B5-917B8579F3FF}" presName="composite" presStyleCnt="0"/>
      <dgm:spPr/>
    </dgm:pt>
    <dgm:pt modelId="{93894FEC-0DD8-4287-AD75-7FAFEC77AB90}" type="pres">
      <dgm:prSet presAssocID="{D566BF63-1CA3-4D29-B9B5-917B8579F3FF}" presName="parentText" presStyleLbl="alignNode1" presStyleIdx="0" presStyleCnt="3">
        <dgm:presLayoutVars>
          <dgm:chMax val="1"/>
          <dgm:bulletEnabled val="1"/>
        </dgm:presLayoutVars>
      </dgm:prSet>
      <dgm:spPr/>
      <dgm:t>
        <a:bodyPr/>
        <a:lstStyle/>
        <a:p>
          <a:endParaRPr lang="en-US"/>
        </a:p>
      </dgm:t>
    </dgm:pt>
    <dgm:pt modelId="{FBBBBC6D-27AD-471A-A1FA-EF4580AEF5FE}" type="pres">
      <dgm:prSet presAssocID="{D566BF63-1CA3-4D29-B9B5-917B8579F3FF}" presName="descendantText" presStyleLbl="alignAcc1" presStyleIdx="0" presStyleCnt="3">
        <dgm:presLayoutVars>
          <dgm:bulletEnabled val="1"/>
        </dgm:presLayoutVars>
      </dgm:prSet>
      <dgm:spPr/>
      <dgm:t>
        <a:bodyPr/>
        <a:lstStyle/>
        <a:p>
          <a:endParaRPr lang="en-US"/>
        </a:p>
      </dgm:t>
    </dgm:pt>
    <dgm:pt modelId="{46372B4F-6CA6-4772-A9E3-967EA17F9DD5}" type="pres">
      <dgm:prSet presAssocID="{CD5B0726-1154-4BA5-AD6E-FC1D7137E973}" presName="sp" presStyleCnt="0"/>
      <dgm:spPr/>
    </dgm:pt>
    <dgm:pt modelId="{1B583195-B951-4018-AD89-09DAC575ADB5}" type="pres">
      <dgm:prSet presAssocID="{56AB9BF1-49D0-4129-B28A-D4B532A0AE21}" presName="composite" presStyleCnt="0"/>
      <dgm:spPr/>
    </dgm:pt>
    <dgm:pt modelId="{19F9E48E-448B-4EB3-954D-8D3A727FDABC}" type="pres">
      <dgm:prSet presAssocID="{56AB9BF1-49D0-4129-B28A-D4B532A0AE21}" presName="parentText" presStyleLbl="alignNode1" presStyleIdx="1" presStyleCnt="3">
        <dgm:presLayoutVars>
          <dgm:chMax val="1"/>
          <dgm:bulletEnabled val="1"/>
        </dgm:presLayoutVars>
      </dgm:prSet>
      <dgm:spPr/>
      <dgm:t>
        <a:bodyPr/>
        <a:lstStyle/>
        <a:p>
          <a:endParaRPr lang="en-US"/>
        </a:p>
      </dgm:t>
    </dgm:pt>
    <dgm:pt modelId="{4E034174-9524-4A84-8B03-4953CF437609}" type="pres">
      <dgm:prSet presAssocID="{56AB9BF1-49D0-4129-B28A-D4B532A0AE21}" presName="descendantText" presStyleLbl="alignAcc1" presStyleIdx="1" presStyleCnt="3">
        <dgm:presLayoutVars>
          <dgm:bulletEnabled val="1"/>
        </dgm:presLayoutVars>
      </dgm:prSet>
      <dgm:spPr/>
      <dgm:t>
        <a:bodyPr/>
        <a:lstStyle/>
        <a:p>
          <a:endParaRPr lang="en-US"/>
        </a:p>
      </dgm:t>
    </dgm:pt>
    <dgm:pt modelId="{2AEFDEA8-1100-45C1-9574-77D8D062D89A}" type="pres">
      <dgm:prSet presAssocID="{19F6CFA1-FBD5-4F2C-B260-A5D6C003BACE}" presName="sp" presStyleCnt="0"/>
      <dgm:spPr/>
    </dgm:pt>
    <dgm:pt modelId="{306CBB70-63CD-41F6-8239-1BB2A4F4B90B}" type="pres">
      <dgm:prSet presAssocID="{EF68027A-D6A8-441B-9749-CC69FBCE723A}" presName="composite" presStyleCnt="0"/>
      <dgm:spPr/>
    </dgm:pt>
    <dgm:pt modelId="{C508F244-00A1-4319-B42D-D05E56F05522}" type="pres">
      <dgm:prSet presAssocID="{EF68027A-D6A8-441B-9749-CC69FBCE723A}" presName="parentText" presStyleLbl="alignNode1" presStyleIdx="2" presStyleCnt="3">
        <dgm:presLayoutVars>
          <dgm:chMax val="1"/>
          <dgm:bulletEnabled val="1"/>
        </dgm:presLayoutVars>
      </dgm:prSet>
      <dgm:spPr/>
      <dgm:t>
        <a:bodyPr/>
        <a:lstStyle/>
        <a:p>
          <a:endParaRPr lang="en-US"/>
        </a:p>
      </dgm:t>
    </dgm:pt>
    <dgm:pt modelId="{D1FDD201-308C-475D-BDA7-5ED0594C2907}" type="pres">
      <dgm:prSet presAssocID="{EF68027A-D6A8-441B-9749-CC69FBCE723A}" presName="descendantText" presStyleLbl="alignAcc1" presStyleIdx="2" presStyleCnt="3">
        <dgm:presLayoutVars>
          <dgm:bulletEnabled val="1"/>
        </dgm:presLayoutVars>
      </dgm:prSet>
      <dgm:spPr/>
      <dgm:t>
        <a:bodyPr/>
        <a:lstStyle/>
        <a:p>
          <a:endParaRPr lang="en-US"/>
        </a:p>
      </dgm:t>
    </dgm:pt>
  </dgm:ptLst>
  <dgm:cxnLst>
    <dgm:cxn modelId="{DEDA1E60-C78F-48B7-899D-B3ADA91D9FBD}" type="presOf" srcId="{56AB9BF1-49D0-4129-B28A-D4B532A0AE21}" destId="{19F9E48E-448B-4EB3-954D-8D3A727FDABC}" srcOrd="0" destOrd="0" presId="urn:microsoft.com/office/officeart/2005/8/layout/chevron2"/>
    <dgm:cxn modelId="{43A6F88F-E494-497C-BAAA-5EB00C45CECD}" type="presOf" srcId="{1F10D0D2-C50C-4303-8842-353A6020FA5E}" destId="{D1FDD201-308C-475D-BDA7-5ED0594C2907}" srcOrd="0" destOrd="0" presId="urn:microsoft.com/office/officeart/2005/8/layout/chevron2"/>
    <dgm:cxn modelId="{9BB1D1C8-B79B-43A3-A303-ACDB546D995A}" type="presOf" srcId="{3A0D2DC2-95CE-4EB5-9C8E-1567FB30DB77}" destId="{ADB28BC7-CF7C-4580-BD48-D20312A43308}" srcOrd="0" destOrd="0" presId="urn:microsoft.com/office/officeart/2005/8/layout/chevron2"/>
    <dgm:cxn modelId="{89D89511-9CEB-4E80-A86E-28C018E1BF10}" type="presOf" srcId="{48978016-3F4E-4722-8E3A-B3D1922DE6CB}" destId="{FBBBBC6D-27AD-471A-A1FA-EF4580AEF5FE}" srcOrd="0" destOrd="0" presId="urn:microsoft.com/office/officeart/2005/8/layout/chevron2"/>
    <dgm:cxn modelId="{3CD56E5F-EB1C-4151-AAA8-89656DD3DC75}" srcId="{3A0D2DC2-95CE-4EB5-9C8E-1567FB30DB77}" destId="{56AB9BF1-49D0-4129-B28A-D4B532A0AE21}" srcOrd="1" destOrd="0" parTransId="{52D0E72C-3340-40D0-B491-7868BEF8FDB3}" sibTransId="{19F6CFA1-FBD5-4F2C-B260-A5D6C003BACE}"/>
    <dgm:cxn modelId="{AC727CE9-072B-425C-862C-52AB6F495846}" srcId="{EF68027A-D6A8-441B-9749-CC69FBCE723A}" destId="{1F10D0D2-C50C-4303-8842-353A6020FA5E}" srcOrd="0" destOrd="0" parTransId="{39B2F77B-F986-473E-82D6-49E30C4DAD0D}" sibTransId="{BFE255DE-9596-4F03-B7E2-9C7F3F6DD726}"/>
    <dgm:cxn modelId="{DE3A5CC2-F985-41E0-B094-242EEDBC0590}" srcId="{3A0D2DC2-95CE-4EB5-9C8E-1567FB30DB77}" destId="{EF68027A-D6A8-441B-9749-CC69FBCE723A}" srcOrd="2" destOrd="0" parTransId="{D0F1E439-1FEA-42FB-846C-487DA991DA22}" sibTransId="{D31B4ADC-16DB-48A2-ACDC-3AA800C924EB}"/>
    <dgm:cxn modelId="{66C66FE2-FB9C-4F77-AF11-008CBBF24EBC}" type="presOf" srcId="{D04107DF-4B40-469A-9B6F-AE384D290024}" destId="{4E034174-9524-4A84-8B03-4953CF437609}" srcOrd="0" destOrd="1" presId="urn:microsoft.com/office/officeart/2005/8/layout/chevron2"/>
    <dgm:cxn modelId="{D9671B74-0DF9-4068-9983-5599B44E2153}" srcId="{D566BF63-1CA3-4D29-B9B5-917B8579F3FF}" destId="{55461911-1D43-4F25-B594-2CB874B2BB2A}" srcOrd="1" destOrd="0" parTransId="{55D506CB-367C-4CF1-9A6C-252C0FE55AD3}" sibTransId="{74C2D61F-2D26-4F86-8356-E45212E19C98}"/>
    <dgm:cxn modelId="{58E276CE-7F0C-497C-87DA-56D43A24E711}" type="presOf" srcId="{EF68027A-D6A8-441B-9749-CC69FBCE723A}" destId="{C508F244-00A1-4319-B42D-D05E56F05522}" srcOrd="0" destOrd="0" presId="urn:microsoft.com/office/officeart/2005/8/layout/chevron2"/>
    <dgm:cxn modelId="{36E15123-E082-423D-8C07-72BA95024502}" srcId="{D566BF63-1CA3-4D29-B9B5-917B8579F3FF}" destId="{48978016-3F4E-4722-8E3A-B3D1922DE6CB}" srcOrd="0" destOrd="0" parTransId="{3A0DBE90-B0DD-4DE5-8AC7-8BFA54ACAA6F}" sibTransId="{C5169FC4-5D75-42F1-9705-686097727284}"/>
    <dgm:cxn modelId="{DF66561F-1C53-4249-AB47-D874A9337146}" type="presOf" srcId="{AC57680A-F3F8-4C8F-82D0-CEF3C31285F7}" destId="{D1FDD201-308C-475D-BDA7-5ED0594C2907}" srcOrd="0" destOrd="2" presId="urn:microsoft.com/office/officeart/2005/8/layout/chevron2"/>
    <dgm:cxn modelId="{7D312720-57BC-419B-8625-06FC09BD4E81}" srcId="{56AB9BF1-49D0-4129-B28A-D4B532A0AE21}" destId="{C0B24A3D-95A5-467D-A86D-84BE07D4FA0A}" srcOrd="0" destOrd="0" parTransId="{108BD20A-86EA-4C83-BCD8-E0BBDA03CDA5}" sibTransId="{37A5FB06-7332-4699-BBCD-7649CC2BBD1E}"/>
    <dgm:cxn modelId="{1DA57D8A-147E-4BBE-95F3-3EFF8608A8C4}" srcId="{EF68027A-D6A8-441B-9749-CC69FBCE723A}" destId="{6F7D8648-2A5A-4D73-A509-3E3FDE23DD07}" srcOrd="1" destOrd="0" parTransId="{A49CA964-0A03-4968-8F26-7638DF89CA88}" sibTransId="{56FB61BF-9350-4722-BEF3-30EC16297492}"/>
    <dgm:cxn modelId="{84A6A1A2-C8C1-4E89-AED4-9232FADF92D0}" srcId="{EF68027A-D6A8-441B-9749-CC69FBCE723A}" destId="{AC57680A-F3F8-4C8F-82D0-CEF3C31285F7}" srcOrd="2" destOrd="0" parTransId="{9A1BC1FB-3849-402E-8848-62827F021FF2}" sibTransId="{78A4ACE1-3A68-4281-A0BE-B75A90FA436B}"/>
    <dgm:cxn modelId="{2907E3FF-8867-4EA1-A7DE-6D220E61D2A8}" type="presOf" srcId="{D566BF63-1CA3-4D29-B9B5-917B8579F3FF}" destId="{93894FEC-0DD8-4287-AD75-7FAFEC77AB90}" srcOrd="0" destOrd="0" presId="urn:microsoft.com/office/officeart/2005/8/layout/chevron2"/>
    <dgm:cxn modelId="{60CA0D60-D41F-41F1-858E-25C6D5EAE664}" type="presOf" srcId="{C0B24A3D-95A5-467D-A86D-84BE07D4FA0A}" destId="{4E034174-9524-4A84-8B03-4953CF437609}" srcOrd="0" destOrd="0" presId="urn:microsoft.com/office/officeart/2005/8/layout/chevron2"/>
    <dgm:cxn modelId="{70679DE0-AE4B-4069-9CD6-DA99D9195D1E}" type="presOf" srcId="{55461911-1D43-4F25-B594-2CB874B2BB2A}" destId="{FBBBBC6D-27AD-471A-A1FA-EF4580AEF5FE}" srcOrd="0" destOrd="1" presId="urn:microsoft.com/office/officeart/2005/8/layout/chevron2"/>
    <dgm:cxn modelId="{F429C6FF-8443-4A52-A0D2-DBA531B53E96}" type="presOf" srcId="{6F7D8648-2A5A-4D73-A509-3E3FDE23DD07}" destId="{D1FDD201-308C-475D-BDA7-5ED0594C2907}" srcOrd="0" destOrd="1" presId="urn:microsoft.com/office/officeart/2005/8/layout/chevron2"/>
    <dgm:cxn modelId="{8521FDEC-1870-4D2D-AA53-9399CF1F4BED}" srcId="{3A0D2DC2-95CE-4EB5-9C8E-1567FB30DB77}" destId="{D566BF63-1CA3-4D29-B9B5-917B8579F3FF}" srcOrd="0" destOrd="0" parTransId="{B0D4FEA4-3771-431A-B343-AB4035118EF8}" sibTransId="{CD5B0726-1154-4BA5-AD6E-FC1D7137E973}"/>
    <dgm:cxn modelId="{A6872788-54A0-4207-B0FB-04563666DE75}" srcId="{56AB9BF1-49D0-4129-B28A-D4B532A0AE21}" destId="{84C7FCF6-20D8-4AA7-90A2-33496895B7FE}" srcOrd="2" destOrd="0" parTransId="{3619C2E7-0CE1-47EB-84FD-E031E7EF9949}" sibTransId="{C01AD407-4CB6-4258-98A0-4B4B57999816}"/>
    <dgm:cxn modelId="{7DF222BF-74A4-4BAC-A424-9CD16AC03354}" type="presOf" srcId="{84C7FCF6-20D8-4AA7-90A2-33496895B7FE}" destId="{4E034174-9524-4A84-8B03-4953CF437609}" srcOrd="0" destOrd="2" presId="urn:microsoft.com/office/officeart/2005/8/layout/chevron2"/>
    <dgm:cxn modelId="{D6EA5CD9-175D-4C68-B1B7-A4965CF94997}" srcId="{56AB9BF1-49D0-4129-B28A-D4B532A0AE21}" destId="{D04107DF-4B40-469A-9B6F-AE384D290024}" srcOrd="1" destOrd="0" parTransId="{1D233D01-E41D-46D0-B068-32411029F82C}" sibTransId="{A4254359-C361-4512-9314-FEED948AF09A}"/>
    <dgm:cxn modelId="{F01EAC1A-1EB2-4786-829E-17E697EF74BC}" type="presParOf" srcId="{ADB28BC7-CF7C-4580-BD48-D20312A43308}" destId="{16DC8AEC-5860-47CB-86DA-FDAD08A7931C}" srcOrd="0" destOrd="0" presId="urn:microsoft.com/office/officeart/2005/8/layout/chevron2"/>
    <dgm:cxn modelId="{74AEC7DC-E6E6-4D1C-8483-CAA4EB04FFF9}" type="presParOf" srcId="{16DC8AEC-5860-47CB-86DA-FDAD08A7931C}" destId="{93894FEC-0DD8-4287-AD75-7FAFEC77AB90}" srcOrd="0" destOrd="0" presId="urn:microsoft.com/office/officeart/2005/8/layout/chevron2"/>
    <dgm:cxn modelId="{66267092-0599-4A1D-ABAD-94FDFEBAC9B9}" type="presParOf" srcId="{16DC8AEC-5860-47CB-86DA-FDAD08A7931C}" destId="{FBBBBC6D-27AD-471A-A1FA-EF4580AEF5FE}" srcOrd="1" destOrd="0" presId="urn:microsoft.com/office/officeart/2005/8/layout/chevron2"/>
    <dgm:cxn modelId="{B2951C23-2445-43FE-8929-8A44F7B0A4E9}" type="presParOf" srcId="{ADB28BC7-CF7C-4580-BD48-D20312A43308}" destId="{46372B4F-6CA6-4772-A9E3-967EA17F9DD5}" srcOrd="1" destOrd="0" presId="urn:microsoft.com/office/officeart/2005/8/layout/chevron2"/>
    <dgm:cxn modelId="{B22EA060-86C4-4C9C-89C9-D22B755BF5CE}" type="presParOf" srcId="{ADB28BC7-CF7C-4580-BD48-D20312A43308}" destId="{1B583195-B951-4018-AD89-09DAC575ADB5}" srcOrd="2" destOrd="0" presId="urn:microsoft.com/office/officeart/2005/8/layout/chevron2"/>
    <dgm:cxn modelId="{EDB22CD9-A320-4A64-9ABE-56C6A07ED817}" type="presParOf" srcId="{1B583195-B951-4018-AD89-09DAC575ADB5}" destId="{19F9E48E-448B-4EB3-954D-8D3A727FDABC}" srcOrd="0" destOrd="0" presId="urn:microsoft.com/office/officeart/2005/8/layout/chevron2"/>
    <dgm:cxn modelId="{D8272A78-64CB-4A8B-810F-1287D56A55D5}" type="presParOf" srcId="{1B583195-B951-4018-AD89-09DAC575ADB5}" destId="{4E034174-9524-4A84-8B03-4953CF437609}" srcOrd="1" destOrd="0" presId="urn:microsoft.com/office/officeart/2005/8/layout/chevron2"/>
    <dgm:cxn modelId="{0FFF2295-79EB-4B43-9E2B-2D26529A5A28}" type="presParOf" srcId="{ADB28BC7-CF7C-4580-BD48-D20312A43308}" destId="{2AEFDEA8-1100-45C1-9574-77D8D062D89A}" srcOrd="3" destOrd="0" presId="urn:microsoft.com/office/officeart/2005/8/layout/chevron2"/>
    <dgm:cxn modelId="{ABC60B5B-66D7-48F5-A44F-A2F7D63D16A9}" type="presParOf" srcId="{ADB28BC7-CF7C-4580-BD48-D20312A43308}" destId="{306CBB70-63CD-41F6-8239-1BB2A4F4B90B}" srcOrd="4" destOrd="0" presId="urn:microsoft.com/office/officeart/2005/8/layout/chevron2"/>
    <dgm:cxn modelId="{7CC2DF05-9839-4005-8975-4AEC911F8B69}" type="presParOf" srcId="{306CBB70-63CD-41F6-8239-1BB2A4F4B90B}" destId="{C508F244-00A1-4319-B42D-D05E56F05522}" srcOrd="0" destOrd="0" presId="urn:microsoft.com/office/officeart/2005/8/layout/chevron2"/>
    <dgm:cxn modelId="{2E386363-6109-4DF2-9882-ED9A6B345EC4}" type="presParOf" srcId="{306CBB70-63CD-41F6-8239-1BB2A4F4B90B}" destId="{D1FDD201-308C-475D-BDA7-5ED0594C2907}" srcOrd="1" destOrd="0" presId="urn:microsoft.com/office/officeart/2005/8/layout/chevron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A0D2DC2-95CE-4EB5-9C8E-1567FB30DB7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566BF63-1CA3-4D29-B9B5-917B8579F3FF}">
      <dgm:prSet phldrT="[Text]" phldr="0"/>
      <dgm:spPr/>
      <dgm:t>
        <a:bodyPr/>
        <a:lstStyle/>
        <a:p>
          <a:pPr rtl="0"/>
          <a:r>
            <a:rPr lang="en-US" b="1">
              <a:solidFill>
                <a:schemeClr val="bg1"/>
              </a:solidFill>
              <a:latin typeface="Times New Roman"/>
              <a:cs typeface="Times New Roman"/>
            </a:rPr>
            <a:t>What</a:t>
          </a:r>
          <a:r>
            <a:rPr lang="en-US" b="1" i="0" u="none" strike="noStrike" cap="none" baseline="0" noProof="0" dirty="0">
              <a:solidFill>
                <a:schemeClr val="bg1"/>
              </a:solidFill>
              <a:latin typeface="Times New Roman"/>
              <a:cs typeface="Calibri Light"/>
            </a:rPr>
            <a:t> </a:t>
          </a:r>
          <a:r>
            <a:rPr lang="en-US" b="1">
              <a:solidFill>
                <a:schemeClr val="bg1"/>
              </a:solidFill>
              <a:latin typeface="Times New Roman"/>
              <a:cs typeface="Times New Roman"/>
            </a:rPr>
            <a:t>is</a:t>
          </a:r>
          <a:r>
            <a:rPr lang="en-US" b="1" i="0" u="none" strike="noStrike" cap="none" baseline="0" noProof="0">
              <a:solidFill>
                <a:schemeClr val="bg1"/>
              </a:solidFill>
              <a:latin typeface="Times New Roman"/>
              <a:cs typeface="Calibri Light"/>
            </a:rPr>
            <a:t> the</a:t>
          </a:r>
          <a:r>
            <a:rPr lang="en-US" b="1" dirty="0">
              <a:solidFill>
                <a:schemeClr val="bg1"/>
              </a:solidFill>
              <a:latin typeface="Times New Roman"/>
              <a:cs typeface="Calibri Light"/>
            </a:rPr>
            <a:t> basic challenge in measuring the rays?</a:t>
          </a:r>
          <a:endParaRPr lang="en-US" b="1" dirty="0">
            <a:solidFill>
              <a:schemeClr val="bg1"/>
            </a:solidFill>
            <a:latin typeface="Times New Roman"/>
            <a:cs typeface="Times New Roman"/>
          </a:endParaRPr>
        </a:p>
      </dgm:t>
    </dgm:pt>
    <dgm:pt modelId="{B0D4FEA4-3771-431A-B343-AB4035118EF8}" type="parTrans" cxnId="{8521FDEC-1870-4D2D-AA53-9399CF1F4BED}">
      <dgm:prSet/>
      <dgm:spPr/>
      <dgm:t>
        <a:bodyPr/>
        <a:lstStyle/>
        <a:p>
          <a:endParaRPr lang="en-US"/>
        </a:p>
      </dgm:t>
    </dgm:pt>
    <dgm:pt modelId="{CD5B0726-1154-4BA5-AD6E-FC1D7137E973}" type="sibTrans" cxnId="{8521FDEC-1870-4D2D-AA53-9399CF1F4BED}">
      <dgm:prSet/>
      <dgm:spPr/>
      <dgm:t>
        <a:bodyPr/>
        <a:lstStyle/>
        <a:p>
          <a:endParaRPr lang="en-US"/>
        </a:p>
      </dgm:t>
    </dgm:pt>
    <dgm:pt modelId="{48978016-3F4E-4722-8E3A-B3D1922DE6CB}">
      <dgm:prSet phldrT="[Text]" phldr="0"/>
      <dgm:spPr/>
      <dgm:t>
        <a:bodyPr/>
        <a:lstStyle/>
        <a:p>
          <a:pPr rtl="0"/>
          <a:r>
            <a:rPr lang="en-US" b="0" dirty="0">
              <a:latin typeface="Times New Roman"/>
              <a:cs typeface="Times New Roman"/>
            </a:rPr>
            <a:t>One single ray doesn't exist in isolation and carries non-measurable amount of Light.</a:t>
          </a:r>
        </a:p>
      </dgm:t>
    </dgm:pt>
    <dgm:pt modelId="{3A0DBE90-B0DD-4DE5-8AC7-8BFA54ACAA6F}" type="parTrans" cxnId="{36E15123-E082-423D-8C07-72BA95024502}">
      <dgm:prSet/>
      <dgm:spPr/>
      <dgm:t>
        <a:bodyPr/>
        <a:lstStyle/>
        <a:p>
          <a:endParaRPr lang="en-US"/>
        </a:p>
      </dgm:t>
    </dgm:pt>
    <dgm:pt modelId="{C5169FC4-5D75-42F1-9705-686097727284}" type="sibTrans" cxnId="{36E15123-E082-423D-8C07-72BA95024502}">
      <dgm:prSet/>
      <dgm:spPr/>
      <dgm:t>
        <a:bodyPr/>
        <a:lstStyle/>
        <a:p>
          <a:endParaRPr lang="en-US"/>
        </a:p>
      </dgm:t>
    </dgm:pt>
    <dgm:pt modelId="{55461911-1D43-4F25-B594-2CB874B2BB2A}">
      <dgm:prSet phldrT="[Text]" phldr="0"/>
      <dgm:spPr/>
      <dgm:t>
        <a:bodyPr/>
        <a:lstStyle/>
        <a:p>
          <a:pPr rtl="0"/>
          <a:r>
            <a:rPr lang="en-US" dirty="0">
              <a:latin typeface="Times New Roman"/>
              <a:cs typeface="Times New Roman"/>
            </a:rPr>
            <a:t>Its angular extent is zero and it comes from a single point on source with zero area.</a:t>
          </a:r>
        </a:p>
      </dgm:t>
    </dgm:pt>
    <dgm:pt modelId="{55D506CB-367C-4CF1-9A6C-252C0FE55AD3}" type="parTrans" cxnId="{D9671B74-0DF9-4068-9983-5599B44E2153}">
      <dgm:prSet/>
      <dgm:spPr/>
      <dgm:t>
        <a:bodyPr/>
        <a:lstStyle/>
        <a:p>
          <a:endParaRPr lang="en-US"/>
        </a:p>
      </dgm:t>
    </dgm:pt>
    <dgm:pt modelId="{74C2D61F-2D26-4F86-8356-E45212E19C98}" type="sibTrans" cxnId="{D9671B74-0DF9-4068-9983-5599B44E2153}">
      <dgm:prSet/>
      <dgm:spPr/>
      <dgm:t>
        <a:bodyPr/>
        <a:lstStyle/>
        <a:p>
          <a:endParaRPr lang="en-US"/>
        </a:p>
      </dgm:t>
    </dgm:pt>
    <dgm:pt modelId="{56AB9BF1-49D0-4129-B28A-D4B532A0AE21}">
      <dgm:prSet phldrT="[Text]" phldr="0"/>
      <dgm:spPr/>
      <dgm:t>
        <a:bodyPr/>
        <a:lstStyle/>
        <a:p>
          <a:pPr rtl="0"/>
          <a:r>
            <a:rPr lang="en-US" b="1" dirty="0">
              <a:latin typeface="Times New Roman"/>
              <a:cs typeface="Times New Roman"/>
            </a:rPr>
            <a:t>Solution</a:t>
          </a:r>
          <a:endParaRPr lang="en-US" b="1" dirty="0"/>
        </a:p>
      </dgm:t>
    </dgm:pt>
    <dgm:pt modelId="{52D0E72C-3340-40D0-B491-7868BEF8FDB3}" type="parTrans" cxnId="{3CD56E5F-EB1C-4151-AAA8-89656DD3DC75}">
      <dgm:prSet/>
      <dgm:spPr/>
      <dgm:t>
        <a:bodyPr/>
        <a:lstStyle/>
        <a:p>
          <a:endParaRPr lang="en-US"/>
        </a:p>
      </dgm:t>
    </dgm:pt>
    <dgm:pt modelId="{19F6CFA1-FBD5-4F2C-B260-A5D6C003BACE}" type="sibTrans" cxnId="{3CD56E5F-EB1C-4151-AAA8-89656DD3DC75}">
      <dgm:prSet/>
      <dgm:spPr/>
      <dgm:t>
        <a:bodyPr/>
        <a:lstStyle/>
        <a:p>
          <a:endParaRPr lang="en-US"/>
        </a:p>
      </dgm:t>
    </dgm:pt>
    <dgm:pt modelId="{C0B24A3D-95A5-467D-A86D-84BE07D4FA0A}">
      <dgm:prSet phldrT="[Text]" phldr="0"/>
      <dgm:spPr/>
      <dgm:t>
        <a:bodyPr/>
        <a:lstStyle/>
        <a:p>
          <a:pPr rtl="0"/>
          <a:r>
            <a:rPr lang="en-US" b="0" dirty="0">
              <a:latin typeface="Times New Roman"/>
              <a:cs typeface="Times New Roman"/>
            </a:rPr>
            <a:t>We</a:t>
          </a:r>
          <a:r>
            <a:rPr lang="en-US" dirty="0">
              <a:latin typeface="Times New Roman"/>
              <a:cs typeface="Times New Roman"/>
            </a:rPr>
            <a:t> can measure the strength of the Light carried by bundle of rays instead of dealing with single ray</a:t>
          </a:r>
        </a:p>
      </dgm:t>
    </dgm:pt>
    <dgm:pt modelId="{108BD20A-86EA-4C83-BCD8-E0BBDA03CDA5}" type="parTrans" cxnId="{7D312720-57BC-419B-8625-06FC09BD4E81}">
      <dgm:prSet/>
      <dgm:spPr/>
      <dgm:t>
        <a:bodyPr/>
        <a:lstStyle/>
        <a:p>
          <a:endParaRPr lang="en-US"/>
        </a:p>
      </dgm:t>
    </dgm:pt>
    <dgm:pt modelId="{37A5FB06-7332-4699-BBCD-7649CC2BBD1E}" type="sibTrans" cxnId="{7D312720-57BC-419B-8625-06FC09BD4E81}">
      <dgm:prSet/>
      <dgm:spPr/>
      <dgm:t>
        <a:bodyPr/>
        <a:lstStyle/>
        <a:p>
          <a:endParaRPr lang="en-US"/>
        </a:p>
      </dgm:t>
    </dgm:pt>
    <dgm:pt modelId="{D04107DF-4B40-469A-9B6F-AE384D290024}">
      <dgm:prSet phldrT="[Text]" phldr="0"/>
      <dgm:spPr/>
      <dgm:t>
        <a:bodyPr/>
        <a:lstStyle/>
        <a:p>
          <a:pPr rtl="0"/>
          <a:r>
            <a:rPr lang="en-US" b="0" dirty="0">
              <a:latin typeface="Calibri Light"/>
              <a:cs typeface="Calibri Light"/>
            </a:rPr>
            <a:t>Strength of Light can be measured in terms of Power and Energy leaving the source and reaching the destination in terms of rays</a:t>
          </a:r>
        </a:p>
      </dgm:t>
    </dgm:pt>
    <dgm:pt modelId="{1D233D01-E41D-46D0-B068-32411029F82C}" type="parTrans" cxnId="{D6EA5CD9-175D-4C68-B1B7-A4965CF94997}">
      <dgm:prSet/>
      <dgm:spPr/>
      <dgm:t>
        <a:bodyPr/>
        <a:lstStyle/>
        <a:p>
          <a:endParaRPr lang="en-US"/>
        </a:p>
      </dgm:t>
    </dgm:pt>
    <dgm:pt modelId="{A4254359-C361-4512-9314-FEED948AF09A}" type="sibTrans" cxnId="{D6EA5CD9-175D-4C68-B1B7-A4965CF94997}">
      <dgm:prSet/>
      <dgm:spPr/>
      <dgm:t>
        <a:bodyPr/>
        <a:lstStyle/>
        <a:p>
          <a:endParaRPr lang="en-US"/>
        </a:p>
      </dgm:t>
    </dgm:pt>
    <dgm:pt modelId="{4FE5CDCE-3FDF-4B17-9ECF-CFCD28DA2969}">
      <dgm:prSet phldr="0"/>
      <dgm:spPr/>
      <dgm:t>
        <a:bodyPr/>
        <a:lstStyle/>
        <a:p>
          <a:pPr rtl="0"/>
          <a:r>
            <a:rPr lang="en-US" b="0" dirty="0">
              <a:latin typeface="Calibri Light"/>
              <a:cs typeface="Calibri Light"/>
            </a:rPr>
            <a:t>This field which measures the Light Rays are referred as Radiometry and Photometry.</a:t>
          </a:r>
        </a:p>
      </dgm:t>
    </dgm:pt>
    <dgm:pt modelId="{88AB61F6-CA80-490E-BC7C-A1FCBB1302EB}" type="parTrans" cxnId="{36D7337D-B760-4A5A-A748-C8CF34259EBB}">
      <dgm:prSet/>
      <dgm:spPr/>
    </dgm:pt>
    <dgm:pt modelId="{7C140D90-8308-49AC-B514-66F05E087508}" type="sibTrans" cxnId="{36D7337D-B760-4A5A-A748-C8CF34259EBB}">
      <dgm:prSet/>
      <dgm:spPr/>
    </dgm:pt>
    <dgm:pt modelId="{ADB28BC7-CF7C-4580-BD48-D20312A43308}" type="pres">
      <dgm:prSet presAssocID="{3A0D2DC2-95CE-4EB5-9C8E-1567FB30DB77}" presName="linearFlow" presStyleCnt="0">
        <dgm:presLayoutVars>
          <dgm:dir/>
          <dgm:animLvl val="lvl"/>
          <dgm:resizeHandles val="exact"/>
        </dgm:presLayoutVars>
      </dgm:prSet>
      <dgm:spPr/>
      <dgm:t>
        <a:bodyPr/>
        <a:lstStyle/>
        <a:p>
          <a:endParaRPr lang="en-US"/>
        </a:p>
      </dgm:t>
    </dgm:pt>
    <dgm:pt modelId="{16DC8AEC-5860-47CB-86DA-FDAD08A7931C}" type="pres">
      <dgm:prSet presAssocID="{D566BF63-1CA3-4D29-B9B5-917B8579F3FF}" presName="composite" presStyleCnt="0"/>
      <dgm:spPr/>
    </dgm:pt>
    <dgm:pt modelId="{93894FEC-0DD8-4287-AD75-7FAFEC77AB90}" type="pres">
      <dgm:prSet presAssocID="{D566BF63-1CA3-4D29-B9B5-917B8579F3FF}" presName="parentText" presStyleLbl="alignNode1" presStyleIdx="0" presStyleCnt="2">
        <dgm:presLayoutVars>
          <dgm:chMax val="1"/>
          <dgm:bulletEnabled val="1"/>
        </dgm:presLayoutVars>
      </dgm:prSet>
      <dgm:spPr/>
      <dgm:t>
        <a:bodyPr/>
        <a:lstStyle/>
        <a:p>
          <a:endParaRPr lang="en-US"/>
        </a:p>
      </dgm:t>
    </dgm:pt>
    <dgm:pt modelId="{FBBBBC6D-27AD-471A-A1FA-EF4580AEF5FE}" type="pres">
      <dgm:prSet presAssocID="{D566BF63-1CA3-4D29-B9B5-917B8579F3FF}" presName="descendantText" presStyleLbl="alignAcc1" presStyleIdx="0" presStyleCnt="2">
        <dgm:presLayoutVars>
          <dgm:bulletEnabled val="1"/>
        </dgm:presLayoutVars>
      </dgm:prSet>
      <dgm:spPr/>
      <dgm:t>
        <a:bodyPr/>
        <a:lstStyle/>
        <a:p>
          <a:endParaRPr lang="en-US"/>
        </a:p>
      </dgm:t>
    </dgm:pt>
    <dgm:pt modelId="{46372B4F-6CA6-4772-A9E3-967EA17F9DD5}" type="pres">
      <dgm:prSet presAssocID="{CD5B0726-1154-4BA5-AD6E-FC1D7137E973}" presName="sp" presStyleCnt="0"/>
      <dgm:spPr/>
    </dgm:pt>
    <dgm:pt modelId="{1B583195-B951-4018-AD89-09DAC575ADB5}" type="pres">
      <dgm:prSet presAssocID="{56AB9BF1-49D0-4129-B28A-D4B532A0AE21}" presName="composite" presStyleCnt="0"/>
      <dgm:spPr/>
    </dgm:pt>
    <dgm:pt modelId="{19F9E48E-448B-4EB3-954D-8D3A727FDABC}" type="pres">
      <dgm:prSet presAssocID="{56AB9BF1-49D0-4129-B28A-D4B532A0AE21}" presName="parentText" presStyleLbl="alignNode1" presStyleIdx="1" presStyleCnt="2">
        <dgm:presLayoutVars>
          <dgm:chMax val="1"/>
          <dgm:bulletEnabled val="1"/>
        </dgm:presLayoutVars>
      </dgm:prSet>
      <dgm:spPr/>
      <dgm:t>
        <a:bodyPr/>
        <a:lstStyle/>
        <a:p>
          <a:endParaRPr lang="en-US"/>
        </a:p>
      </dgm:t>
    </dgm:pt>
    <dgm:pt modelId="{4E034174-9524-4A84-8B03-4953CF437609}" type="pres">
      <dgm:prSet presAssocID="{56AB9BF1-49D0-4129-B28A-D4B532A0AE21}" presName="descendantText" presStyleLbl="alignAcc1" presStyleIdx="1" presStyleCnt="2">
        <dgm:presLayoutVars>
          <dgm:bulletEnabled val="1"/>
        </dgm:presLayoutVars>
      </dgm:prSet>
      <dgm:spPr/>
      <dgm:t>
        <a:bodyPr/>
        <a:lstStyle/>
        <a:p>
          <a:endParaRPr lang="en-US"/>
        </a:p>
      </dgm:t>
    </dgm:pt>
  </dgm:ptLst>
  <dgm:cxnLst>
    <dgm:cxn modelId="{A5401638-0DA4-4FD7-A123-1B5E6FFE84B8}" type="presOf" srcId="{4FE5CDCE-3FDF-4B17-9ECF-CFCD28DA2969}" destId="{4E034174-9524-4A84-8B03-4953CF437609}" srcOrd="0" destOrd="2" presId="urn:microsoft.com/office/officeart/2005/8/layout/chevron2"/>
    <dgm:cxn modelId="{9BB1D1C8-B79B-43A3-A303-ACDB546D995A}" type="presOf" srcId="{3A0D2DC2-95CE-4EB5-9C8E-1567FB30DB77}" destId="{ADB28BC7-CF7C-4580-BD48-D20312A43308}" srcOrd="0" destOrd="0" presId="urn:microsoft.com/office/officeart/2005/8/layout/chevron2"/>
    <dgm:cxn modelId="{D6EA5CD9-175D-4C68-B1B7-A4965CF94997}" srcId="{56AB9BF1-49D0-4129-B28A-D4B532A0AE21}" destId="{D04107DF-4B40-469A-9B6F-AE384D290024}" srcOrd="1" destOrd="0" parTransId="{1D233D01-E41D-46D0-B068-32411029F82C}" sibTransId="{A4254359-C361-4512-9314-FEED948AF09A}"/>
    <dgm:cxn modelId="{50751BE7-3414-4D9B-871C-C4231536FB33}" type="presOf" srcId="{D566BF63-1CA3-4D29-B9B5-917B8579F3FF}" destId="{93894FEC-0DD8-4287-AD75-7FAFEC77AB90}" srcOrd="0" destOrd="0" presId="urn:microsoft.com/office/officeart/2005/8/layout/chevron2"/>
    <dgm:cxn modelId="{3CD56E5F-EB1C-4151-AAA8-89656DD3DC75}" srcId="{3A0D2DC2-95CE-4EB5-9C8E-1567FB30DB77}" destId="{56AB9BF1-49D0-4129-B28A-D4B532A0AE21}" srcOrd="1" destOrd="0" parTransId="{52D0E72C-3340-40D0-B491-7868BEF8FDB3}" sibTransId="{19F6CFA1-FBD5-4F2C-B260-A5D6C003BACE}"/>
    <dgm:cxn modelId="{906D00C6-392B-4676-9716-61F75BD1CADD}" type="presOf" srcId="{48978016-3F4E-4722-8E3A-B3D1922DE6CB}" destId="{FBBBBC6D-27AD-471A-A1FA-EF4580AEF5FE}" srcOrd="0" destOrd="0" presId="urn:microsoft.com/office/officeart/2005/8/layout/chevron2"/>
    <dgm:cxn modelId="{8521FDEC-1870-4D2D-AA53-9399CF1F4BED}" srcId="{3A0D2DC2-95CE-4EB5-9C8E-1567FB30DB77}" destId="{D566BF63-1CA3-4D29-B9B5-917B8579F3FF}" srcOrd="0" destOrd="0" parTransId="{B0D4FEA4-3771-431A-B343-AB4035118EF8}" sibTransId="{CD5B0726-1154-4BA5-AD6E-FC1D7137E973}"/>
    <dgm:cxn modelId="{7D312720-57BC-419B-8625-06FC09BD4E81}" srcId="{56AB9BF1-49D0-4129-B28A-D4B532A0AE21}" destId="{C0B24A3D-95A5-467D-A86D-84BE07D4FA0A}" srcOrd="0" destOrd="0" parTransId="{108BD20A-86EA-4C83-BCD8-E0BBDA03CDA5}" sibTransId="{37A5FB06-7332-4699-BBCD-7649CC2BBD1E}"/>
    <dgm:cxn modelId="{36E15123-E082-423D-8C07-72BA95024502}" srcId="{D566BF63-1CA3-4D29-B9B5-917B8579F3FF}" destId="{48978016-3F4E-4722-8E3A-B3D1922DE6CB}" srcOrd="0" destOrd="0" parTransId="{3A0DBE90-B0DD-4DE5-8AC7-8BFA54ACAA6F}" sibTransId="{C5169FC4-5D75-42F1-9705-686097727284}"/>
    <dgm:cxn modelId="{50B8A8B2-9AEC-4DD3-96F1-C3F99FC298CF}" type="presOf" srcId="{D04107DF-4B40-469A-9B6F-AE384D290024}" destId="{4E034174-9524-4A84-8B03-4953CF437609}" srcOrd="0" destOrd="1" presId="urn:microsoft.com/office/officeart/2005/8/layout/chevron2"/>
    <dgm:cxn modelId="{8846C59D-8C6F-4504-8CCB-39F734348D42}" type="presOf" srcId="{55461911-1D43-4F25-B594-2CB874B2BB2A}" destId="{FBBBBC6D-27AD-471A-A1FA-EF4580AEF5FE}" srcOrd="0" destOrd="1" presId="urn:microsoft.com/office/officeart/2005/8/layout/chevron2"/>
    <dgm:cxn modelId="{36D7337D-B760-4A5A-A748-C8CF34259EBB}" srcId="{56AB9BF1-49D0-4129-B28A-D4B532A0AE21}" destId="{4FE5CDCE-3FDF-4B17-9ECF-CFCD28DA2969}" srcOrd="2" destOrd="0" parTransId="{88AB61F6-CA80-490E-BC7C-A1FCBB1302EB}" sibTransId="{7C140D90-8308-49AC-B514-66F05E087508}"/>
    <dgm:cxn modelId="{D9671B74-0DF9-4068-9983-5599B44E2153}" srcId="{D566BF63-1CA3-4D29-B9B5-917B8579F3FF}" destId="{55461911-1D43-4F25-B594-2CB874B2BB2A}" srcOrd="1" destOrd="0" parTransId="{55D506CB-367C-4CF1-9A6C-252C0FE55AD3}" sibTransId="{74C2D61F-2D26-4F86-8356-E45212E19C98}"/>
    <dgm:cxn modelId="{04305F2A-B821-4F17-B77E-A41D360B79D8}" type="presOf" srcId="{56AB9BF1-49D0-4129-B28A-D4B532A0AE21}" destId="{19F9E48E-448B-4EB3-954D-8D3A727FDABC}" srcOrd="0" destOrd="0" presId="urn:microsoft.com/office/officeart/2005/8/layout/chevron2"/>
    <dgm:cxn modelId="{5CC2B3C2-479A-448E-BB6A-7559FCCCA05A}" type="presOf" srcId="{C0B24A3D-95A5-467D-A86D-84BE07D4FA0A}" destId="{4E034174-9524-4A84-8B03-4953CF437609}" srcOrd="0" destOrd="0" presId="urn:microsoft.com/office/officeart/2005/8/layout/chevron2"/>
    <dgm:cxn modelId="{50F08039-FDBD-4615-BB95-E70BA2C135CF}" type="presParOf" srcId="{ADB28BC7-CF7C-4580-BD48-D20312A43308}" destId="{16DC8AEC-5860-47CB-86DA-FDAD08A7931C}" srcOrd="0" destOrd="0" presId="urn:microsoft.com/office/officeart/2005/8/layout/chevron2"/>
    <dgm:cxn modelId="{0F5317E7-DDB5-4E87-A205-AA1CB76EABC7}" type="presParOf" srcId="{16DC8AEC-5860-47CB-86DA-FDAD08A7931C}" destId="{93894FEC-0DD8-4287-AD75-7FAFEC77AB90}" srcOrd="0" destOrd="0" presId="urn:microsoft.com/office/officeart/2005/8/layout/chevron2"/>
    <dgm:cxn modelId="{6BB6BB77-061A-4F2C-AD34-8BD7DCBE7003}" type="presParOf" srcId="{16DC8AEC-5860-47CB-86DA-FDAD08A7931C}" destId="{FBBBBC6D-27AD-471A-A1FA-EF4580AEF5FE}" srcOrd="1" destOrd="0" presId="urn:microsoft.com/office/officeart/2005/8/layout/chevron2"/>
    <dgm:cxn modelId="{6937DE2B-DD2C-4095-BA1D-B46C4C32FE0F}" type="presParOf" srcId="{ADB28BC7-CF7C-4580-BD48-D20312A43308}" destId="{46372B4F-6CA6-4772-A9E3-967EA17F9DD5}" srcOrd="1" destOrd="0" presId="urn:microsoft.com/office/officeart/2005/8/layout/chevron2"/>
    <dgm:cxn modelId="{0C81BCCC-5E26-4D55-AFBC-858C288D3F08}" type="presParOf" srcId="{ADB28BC7-CF7C-4580-BD48-D20312A43308}" destId="{1B583195-B951-4018-AD89-09DAC575ADB5}" srcOrd="2" destOrd="0" presId="urn:microsoft.com/office/officeart/2005/8/layout/chevron2"/>
    <dgm:cxn modelId="{1A298366-9109-4BC5-BA02-23094C4EE330}" type="presParOf" srcId="{1B583195-B951-4018-AD89-09DAC575ADB5}" destId="{19F9E48E-448B-4EB3-954D-8D3A727FDABC}" srcOrd="0" destOrd="0" presId="urn:microsoft.com/office/officeart/2005/8/layout/chevron2"/>
    <dgm:cxn modelId="{C9CDE0CF-3719-4FF0-B02A-10140E87DE1E}" type="presParOf" srcId="{1B583195-B951-4018-AD89-09DAC575ADB5}" destId="{4E034174-9524-4A84-8B03-4953CF437609}" srcOrd="1" destOrd="0" presId="urn:microsoft.com/office/officeart/2005/8/layout/chevron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734B44C-1213-4303-A57C-9A8C19EC01C5}" type="doc">
      <dgm:prSet loTypeId="urn:microsoft.com/office/officeart/2005/8/layout/default#4" loCatId="list" qsTypeId="urn:microsoft.com/office/officeart/2005/8/quickstyle/simple1" qsCatId="simple" csTypeId="urn:microsoft.com/office/officeart/2005/8/colors/accent1_2" csCatId="accent1" phldr="1"/>
      <dgm:spPr/>
      <dgm:t>
        <a:bodyPr/>
        <a:lstStyle/>
        <a:p>
          <a:endParaRPr lang="en-US"/>
        </a:p>
      </dgm:t>
    </dgm:pt>
    <dgm:pt modelId="{E0655FA8-D0C2-4CAA-9B2E-13D0DF096DD6}">
      <dgm:prSet phldrT="[Text]" phldr="0"/>
      <dgm:spPr/>
      <dgm:t>
        <a:bodyPr/>
        <a:lstStyle/>
        <a:p>
          <a:pPr rtl="0"/>
          <a:r>
            <a:rPr lang="en-US" dirty="0">
              <a:latin typeface="Times New Roman"/>
              <a:cs typeface="Times New Roman"/>
            </a:rPr>
            <a:t>By measuring the power of ray bundles we want to measure and characterize rays which can’t be measured in isolation</a:t>
          </a:r>
        </a:p>
      </dgm:t>
    </dgm:pt>
    <dgm:pt modelId="{20D85810-834B-4CD4-9779-F5DD95BFF43F}" type="parTrans" cxnId="{282B2ACC-E6FC-4F16-84ED-0360BBC80683}">
      <dgm:prSet/>
      <dgm:spPr/>
      <dgm:t>
        <a:bodyPr/>
        <a:lstStyle/>
        <a:p>
          <a:endParaRPr lang="en-US"/>
        </a:p>
      </dgm:t>
    </dgm:pt>
    <dgm:pt modelId="{B39B9494-84A5-45A3-8EFA-F74FDF935C59}" type="sibTrans" cxnId="{282B2ACC-E6FC-4F16-84ED-0360BBC80683}">
      <dgm:prSet/>
      <dgm:spPr/>
      <dgm:t>
        <a:bodyPr/>
        <a:lstStyle/>
        <a:p>
          <a:endParaRPr lang="en-US"/>
        </a:p>
      </dgm:t>
    </dgm:pt>
    <dgm:pt modelId="{4F99C4E6-17EC-4F85-AA9A-6A3F0CDBA86C}">
      <dgm:prSet phldrT="[Text]" phldr="0"/>
      <dgm:spPr/>
      <dgm:t>
        <a:bodyPr/>
        <a:lstStyle/>
        <a:p>
          <a:pPr rtl="0"/>
          <a:r>
            <a:rPr lang="en-US" dirty="0">
              <a:latin typeface="Times New Roman"/>
              <a:cs typeface="Times New Roman"/>
            </a:rPr>
            <a:t>Radiance is power corresponding to a single ray; this is what our eyes can measure. Radiance identifies a single ray completely as it remains constant throughout the propagation in a lossless medium.</a:t>
          </a:r>
        </a:p>
      </dgm:t>
    </dgm:pt>
    <dgm:pt modelId="{68DE6DD3-480D-4BC8-8512-01CD33E49DAE}" type="parTrans" cxnId="{65AE3795-E40B-48F8-AC3B-078D3C6081EB}">
      <dgm:prSet/>
      <dgm:spPr/>
      <dgm:t>
        <a:bodyPr/>
        <a:lstStyle/>
        <a:p>
          <a:endParaRPr lang="en-US"/>
        </a:p>
      </dgm:t>
    </dgm:pt>
    <dgm:pt modelId="{22A1D5A2-B04F-46E8-A886-358B493C6CD9}" type="sibTrans" cxnId="{65AE3795-E40B-48F8-AC3B-078D3C6081EB}">
      <dgm:prSet/>
      <dgm:spPr/>
      <dgm:t>
        <a:bodyPr/>
        <a:lstStyle/>
        <a:p>
          <a:endParaRPr lang="en-US"/>
        </a:p>
      </dgm:t>
    </dgm:pt>
    <dgm:pt modelId="{764AEAEF-0286-4B14-81D9-80A201D78749}">
      <dgm:prSet phldr="0"/>
      <dgm:spPr/>
      <dgm:t>
        <a:bodyPr/>
        <a:lstStyle/>
        <a:p>
          <a:pPr rtl="0"/>
          <a:r>
            <a:rPr lang="en-US" dirty="0">
              <a:latin typeface="Times New Roman"/>
              <a:cs typeface="Times New Roman"/>
            </a:rPr>
            <a:t>Irradiance basically localizes the position of rays on the incidence plane by measuring the power transferred to unit area</a:t>
          </a:r>
        </a:p>
      </dgm:t>
    </dgm:pt>
    <dgm:pt modelId="{4AE2DA06-E438-4B83-943F-72D6EFECEB6D}" type="parTrans" cxnId="{8B560BC7-3EBD-46DD-ABEB-22784DA3CF03}">
      <dgm:prSet/>
      <dgm:spPr/>
    </dgm:pt>
    <dgm:pt modelId="{F8E6B53B-7951-4D88-AC74-F1BBBCC9671C}" type="sibTrans" cxnId="{8B560BC7-3EBD-46DD-ABEB-22784DA3CF03}">
      <dgm:prSet/>
      <dgm:spPr/>
    </dgm:pt>
    <dgm:pt modelId="{FBFBDA6A-52DF-4432-B172-E6F5E6AF16E8}">
      <dgm:prSet phldr="0"/>
      <dgm:spPr/>
      <dgm:t>
        <a:bodyPr/>
        <a:lstStyle/>
        <a:p>
          <a:pPr rtl="0"/>
          <a:r>
            <a:rPr lang="en-US" dirty="0">
              <a:latin typeface="Times New Roman"/>
              <a:cs typeface="Times New Roman"/>
            </a:rPr>
            <a:t>Radiant intensity localizes the incidence angle of the rays by measuring the power transferred to unit solid angles</a:t>
          </a:r>
        </a:p>
      </dgm:t>
    </dgm:pt>
    <dgm:pt modelId="{100E0EB5-FBF2-404C-82D7-941431C31B58}" type="parTrans" cxnId="{2C40D5EC-28F5-452E-9D9F-F2EB962D4C42}">
      <dgm:prSet/>
      <dgm:spPr/>
    </dgm:pt>
    <dgm:pt modelId="{05F1EBE8-06FA-44D3-9814-82F4600BBE22}" type="sibTrans" cxnId="{2C40D5EC-28F5-452E-9D9F-F2EB962D4C42}">
      <dgm:prSet/>
      <dgm:spPr/>
    </dgm:pt>
    <dgm:pt modelId="{23B600F6-A32D-410F-AC46-1DF95FD9AA5C}">
      <dgm:prSet phldr="0"/>
      <dgm:spPr/>
      <dgm:t>
        <a:bodyPr/>
        <a:lstStyle/>
        <a:p>
          <a:pPr rtl="0"/>
          <a:r>
            <a:rPr lang="en-US" dirty="0">
              <a:latin typeface="Times New Roman"/>
              <a:cs typeface="Times New Roman"/>
            </a:rPr>
            <a:t>Irradiance and Radiant intensity talk about the power distribution on the destination</a:t>
          </a:r>
        </a:p>
      </dgm:t>
    </dgm:pt>
    <dgm:pt modelId="{D5084786-2466-42B7-A818-D71B416BC6B2}" type="parTrans" cxnId="{BFB8FBD8-2106-43FF-8A68-E3B47FF49EB4}">
      <dgm:prSet/>
      <dgm:spPr/>
    </dgm:pt>
    <dgm:pt modelId="{E693B4C9-5B99-40D1-B5F6-8A6311CD4D69}" type="sibTrans" cxnId="{BFB8FBD8-2106-43FF-8A68-E3B47FF49EB4}">
      <dgm:prSet/>
      <dgm:spPr/>
    </dgm:pt>
    <dgm:pt modelId="{740C2B6A-5B0B-4EEE-8E79-902049925C96}" type="pres">
      <dgm:prSet presAssocID="{0734B44C-1213-4303-A57C-9A8C19EC01C5}" presName="diagram" presStyleCnt="0">
        <dgm:presLayoutVars>
          <dgm:dir/>
          <dgm:resizeHandles val="exact"/>
        </dgm:presLayoutVars>
      </dgm:prSet>
      <dgm:spPr/>
      <dgm:t>
        <a:bodyPr/>
        <a:lstStyle/>
        <a:p>
          <a:endParaRPr lang="en-US"/>
        </a:p>
      </dgm:t>
    </dgm:pt>
    <dgm:pt modelId="{23A464BE-2473-4C15-975B-DCC23D8C5E5C}" type="pres">
      <dgm:prSet presAssocID="{E0655FA8-D0C2-4CAA-9B2E-13D0DF096DD6}" presName="node" presStyleLbl="node1" presStyleIdx="0" presStyleCnt="5">
        <dgm:presLayoutVars>
          <dgm:bulletEnabled val="1"/>
        </dgm:presLayoutVars>
      </dgm:prSet>
      <dgm:spPr/>
      <dgm:t>
        <a:bodyPr/>
        <a:lstStyle/>
        <a:p>
          <a:endParaRPr lang="en-US"/>
        </a:p>
      </dgm:t>
    </dgm:pt>
    <dgm:pt modelId="{F562C246-568D-48E0-B8DA-4D4CB02034FC}" type="pres">
      <dgm:prSet presAssocID="{B39B9494-84A5-45A3-8EFA-F74FDF935C59}" presName="sibTrans" presStyleCnt="0"/>
      <dgm:spPr/>
    </dgm:pt>
    <dgm:pt modelId="{B7FFA763-7277-41EB-A48F-E59102A1C11A}" type="pres">
      <dgm:prSet presAssocID="{764AEAEF-0286-4B14-81D9-80A201D78749}" presName="node" presStyleLbl="node1" presStyleIdx="1" presStyleCnt="5">
        <dgm:presLayoutVars>
          <dgm:bulletEnabled val="1"/>
        </dgm:presLayoutVars>
      </dgm:prSet>
      <dgm:spPr/>
      <dgm:t>
        <a:bodyPr/>
        <a:lstStyle/>
        <a:p>
          <a:endParaRPr lang="en-US"/>
        </a:p>
      </dgm:t>
    </dgm:pt>
    <dgm:pt modelId="{27DFF22B-3771-452F-A942-AB4780239A4B}" type="pres">
      <dgm:prSet presAssocID="{F8E6B53B-7951-4D88-AC74-F1BBBCC9671C}" presName="sibTrans" presStyleCnt="0"/>
      <dgm:spPr/>
    </dgm:pt>
    <dgm:pt modelId="{AD4ED310-E31C-4C18-93F1-12993C47B6BF}" type="pres">
      <dgm:prSet presAssocID="{FBFBDA6A-52DF-4432-B172-E6F5E6AF16E8}" presName="node" presStyleLbl="node1" presStyleIdx="2" presStyleCnt="5">
        <dgm:presLayoutVars>
          <dgm:bulletEnabled val="1"/>
        </dgm:presLayoutVars>
      </dgm:prSet>
      <dgm:spPr/>
      <dgm:t>
        <a:bodyPr/>
        <a:lstStyle/>
        <a:p>
          <a:endParaRPr lang="en-US"/>
        </a:p>
      </dgm:t>
    </dgm:pt>
    <dgm:pt modelId="{B689E5D6-BDF5-4067-8F08-4720813AED59}" type="pres">
      <dgm:prSet presAssocID="{05F1EBE8-06FA-44D3-9814-82F4600BBE22}" presName="sibTrans" presStyleCnt="0"/>
      <dgm:spPr/>
    </dgm:pt>
    <dgm:pt modelId="{83A421E2-A291-4D9E-8652-6BAAB3A72EC2}" type="pres">
      <dgm:prSet presAssocID="{23B600F6-A32D-410F-AC46-1DF95FD9AA5C}" presName="node" presStyleLbl="node1" presStyleIdx="3" presStyleCnt="5">
        <dgm:presLayoutVars>
          <dgm:bulletEnabled val="1"/>
        </dgm:presLayoutVars>
      </dgm:prSet>
      <dgm:spPr/>
      <dgm:t>
        <a:bodyPr/>
        <a:lstStyle/>
        <a:p>
          <a:endParaRPr lang="en-US"/>
        </a:p>
      </dgm:t>
    </dgm:pt>
    <dgm:pt modelId="{028FC370-3551-4C1B-B501-D8E53D554937}" type="pres">
      <dgm:prSet presAssocID="{E693B4C9-5B99-40D1-B5F6-8A6311CD4D69}" presName="sibTrans" presStyleCnt="0"/>
      <dgm:spPr/>
    </dgm:pt>
    <dgm:pt modelId="{D05A36B9-9936-4C99-B82E-1DD4119B7DBF}" type="pres">
      <dgm:prSet presAssocID="{4F99C4E6-17EC-4F85-AA9A-6A3F0CDBA86C}" presName="node" presStyleLbl="node1" presStyleIdx="4" presStyleCnt="5">
        <dgm:presLayoutVars>
          <dgm:bulletEnabled val="1"/>
        </dgm:presLayoutVars>
      </dgm:prSet>
      <dgm:spPr/>
      <dgm:t>
        <a:bodyPr/>
        <a:lstStyle/>
        <a:p>
          <a:endParaRPr lang="en-US"/>
        </a:p>
      </dgm:t>
    </dgm:pt>
  </dgm:ptLst>
  <dgm:cxnLst>
    <dgm:cxn modelId="{3988D51B-0AE1-433F-899D-7E5A68D49227}" type="presOf" srcId="{23B600F6-A32D-410F-AC46-1DF95FD9AA5C}" destId="{83A421E2-A291-4D9E-8652-6BAAB3A72EC2}" srcOrd="0" destOrd="0" presId="urn:microsoft.com/office/officeart/2005/8/layout/default#4"/>
    <dgm:cxn modelId="{282B2ACC-E6FC-4F16-84ED-0360BBC80683}" srcId="{0734B44C-1213-4303-A57C-9A8C19EC01C5}" destId="{E0655FA8-D0C2-4CAA-9B2E-13D0DF096DD6}" srcOrd="0" destOrd="0" parTransId="{20D85810-834B-4CD4-9779-F5DD95BFF43F}" sibTransId="{B39B9494-84A5-45A3-8EFA-F74FDF935C59}"/>
    <dgm:cxn modelId="{65AE3795-E40B-48F8-AC3B-078D3C6081EB}" srcId="{0734B44C-1213-4303-A57C-9A8C19EC01C5}" destId="{4F99C4E6-17EC-4F85-AA9A-6A3F0CDBA86C}" srcOrd="4" destOrd="0" parTransId="{68DE6DD3-480D-4BC8-8512-01CD33E49DAE}" sibTransId="{22A1D5A2-B04F-46E8-A886-358B493C6CD9}"/>
    <dgm:cxn modelId="{BFB8FBD8-2106-43FF-8A68-E3B47FF49EB4}" srcId="{0734B44C-1213-4303-A57C-9A8C19EC01C5}" destId="{23B600F6-A32D-410F-AC46-1DF95FD9AA5C}" srcOrd="3" destOrd="0" parTransId="{D5084786-2466-42B7-A818-D71B416BC6B2}" sibTransId="{E693B4C9-5B99-40D1-B5F6-8A6311CD4D69}"/>
    <dgm:cxn modelId="{945759CE-01CC-4AB9-94DF-C1946629A7EE}" type="presOf" srcId="{0734B44C-1213-4303-A57C-9A8C19EC01C5}" destId="{740C2B6A-5B0B-4EEE-8E79-902049925C96}" srcOrd="0" destOrd="0" presId="urn:microsoft.com/office/officeart/2005/8/layout/default#4"/>
    <dgm:cxn modelId="{935662C2-9ACE-4C6F-815E-4EA5E380C559}" type="presOf" srcId="{764AEAEF-0286-4B14-81D9-80A201D78749}" destId="{B7FFA763-7277-41EB-A48F-E59102A1C11A}" srcOrd="0" destOrd="0" presId="urn:microsoft.com/office/officeart/2005/8/layout/default#4"/>
    <dgm:cxn modelId="{6FA1CD20-A152-4610-85C7-47C1E0ECDAB2}" type="presOf" srcId="{4F99C4E6-17EC-4F85-AA9A-6A3F0CDBA86C}" destId="{D05A36B9-9936-4C99-B82E-1DD4119B7DBF}" srcOrd="0" destOrd="0" presId="urn:microsoft.com/office/officeart/2005/8/layout/default#4"/>
    <dgm:cxn modelId="{B5577AD5-0EFF-4955-9328-DDF9B96C61C8}" type="presOf" srcId="{E0655FA8-D0C2-4CAA-9B2E-13D0DF096DD6}" destId="{23A464BE-2473-4C15-975B-DCC23D8C5E5C}" srcOrd="0" destOrd="0" presId="urn:microsoft.com/office/officeart/2005/8/layout/default#4"/>
    <dgm:cxn modelId="{2C40D5EC-28F5-452E-9D9F-F2EB962D4C42}" srcId="{0734B44C-1213-4303-A57C-9A8C19EC01C5}" destId="{FBFBDA6A-52DF-4432-B172-E6F5E6AF16E8}" srcOrd="2" destOrd="0" parTransId="{100E0EB5-FBF2-404C-82D7-941431C31B58}" sibTransId="{05F1EBE8-06FA-44D3-9814-82F4600BBE22}"/>
    <dgm:cxn modelId="{8B560BC7-3EBD-46DD-ABEB-22784DA3CF03}" srcId="{0734B44C-1213-4303-A57C-9A8C19EC01C5}" destId="{764AEAEF-0286-4B14-81D9-80A201D78749}" srcOrd="1" destOrd="0" parTransId="{4AE2DA06-E438-4B83-943F-72D6EFECEB6D}" sibTransId="{F8E6B53B-7951-4D88-AC74-F1BBBCC9671C}"/>
    <dgm:cxn modelId="{F2FEE7D7-7544-47E1-8469-057A05147421}" type="presOf" srcId="{FBFBDA6A-52DF-4432-B172-E6F5E6AF16E8}" destId="{AD4ED310-E31C-4C18-93F1-12993C47B6BF}" srcOrd="0" destOrd="0" presId="urn:microsoft.com/office/officeart/2005/8/layout/default#4"/>
    <dgm:cxn modelId="{BB3C2B9E-9E2C-4C9D-91D7-9B6129F092F1}" type="presParOf" srcId="{740C2B6A-5B0B-4EEE-8E79-902049925C96}" destId="{23A464BE-2473-4C15-975B-DCC23D8C5E5C}" srcOrd="0" destOrd="0" presId="urn:microsoft.com/office/officeart/2005/8/layout/default#4"/>
    <dgm:cxn modelId="{C6C6DF32-8626-47E8-B05C-07F9E77B5B95}" type="presParOf" srcId="{740C2B6A-5B0B-4EEE-8E79-902049925C96}" destId="{F562C246-568D-48E0-B8DA-4D4CB02034FC}" srcOrd="1" destOrd="0" presId="urn:microsoft.com/office/officeart/2005/8/layout/default#4"/>
    <dgm:cxn modelId="{206373ED-19DC-4897-811B-85850E2BDAFC}" type="presParOf" srcId="{740C2B6A-5B0B-4EEE-8E79-902049925C96}" destId="{B7FFA763-7277-41EB-A48F-E59102A1C11A}" srcOrd="2" destOrd="0" presId="urn:microsoft.com/office/officeart/2005/8/layout/default#4"/>
    <dgm:cxn modelId="{26E31578-9C80-44E7-8489-3831CBBB2BFA}" type="presParOf" srcId="{740C2B6A-5B0B-4EEE-8E79-902049925C96}" destId="{27DFF22B-3771-452F-A942-AB4780239A4B}" srcOrd="3" destOrd="0" presId="urn:microsoft.com/office/officeart/2005/8/layout/default#4"/>
    <dgm:cxn modelId="{BC767D1D-16B9-486D-B507-6F1DE7ED43A5}" type="presParOf" srcId="{740C2B6A-5B0B-4EEE-8E79-902049925C96}" destId="{AD4ED310-E31C-4C18-93F1-12993C47B6BF}" srcOrd="4" destOrd="0" presId="urn:microsoft.com/office/officeart/2005/8/layout/default#4"/>
    <dgm:cxn modelId="{347BB4B9-53AF-435E-8BCB-4D7B13B2DBB3}" type="presParOf" srcId="{740C2B6A-5B0B-4EEE-8E79-902049925C96}" destId="{B689E5D6-BDF5-4067-8F08-4720813AED59}" srcOrd="5" destOrd="0" presId="urn:microsoft.com/office/officeart/2005/8/layout/default#4"/>
    <dgm:cxn modelId="{037904A6-C779-4B54-8160-1AF6171C13D6}" type="presParOf" srcId="{740C2B6A-5B0B-4EEE-8E79-902049925C96}" destId="{83A421E2-A291-4D9E-8652-6BAAB3A72EC2}" srcOrd="6" destOrd="0" presId="urn:microsoft.com/office/officeart/2005/8/layout/default#4"/>
    <dgm:cxn modelId="{A52F38B4-D5F5-44A1-B25A-C94685B2B8E5}" type="presParOf" srcId="{740C2B6A-5B0B-4EEE-8E79-902049925C96}" destId="{028FC370-3551-4C1B-B501-D8E53D554937}" srcOrd="7" destOrd="0" presId="urn:microsoft.com/office/officeart/2005/8/layout/default#4"/>
    <dgm:cxn modelId="{0227D775-4215-46BE-8D0E-190D28D07317}" type="presParOf" srcId="{740C2B6A-5B0B-4EEE-8E79-902049925C96}" destId="{D05A36B9-9936-4C99-B82E-1DD4119B7DBF}" srcOrd="8" destOrd="0" presId="urn:microsoft.com/office/officeart/2005/8/layout/default#4"/>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1C261C0-7F0A-44AB-A541-35C2E73DB78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97568BE-4D57-4C8E-B492-D626F68E5A81}">
      <dgm:prSet phldrT="[Text]" phldr="0"/>
      <dgm:spPr/>
      <dgm:t>
        <a:bodyPr/>
        <a:lstStyle/>
        <a:p>
          <a:pPr rtl="0"/>
          <a:r>
            <a:rPr lang="en-US" dirty="0">
              <a:latin typeface="Times New Roman"/>
              <a:cs typeface="Times New Roman"/>
            </a:rPr>
            <a:t>Photopic response of Light is the plot between Spectral Radiant Flux and the wavelength</a:t>
          </a:r>
        </a:p>
      </dgm:t>
    </dgm:pt>
    <dgm:pt modelId="{246E1029-BF5B-4F59-92C0-994E8406540E}" type="parTrans" cxnId="{CE1751B3-5D5E-45FB-A63A-333D67C5944B}">
      <dgm:prSet/>
      <dgm:spPr/>
      <dgm:t>
        <a:bodyPr/>
        <a:lstStyle/>
        <a:p>
          <a:endParaRPr lang="en-US"/>
        </a:p>
      </dgm:t>
    </dgm:pt>
    <dgm:pt modelId="{27BB1316-0BA8-4C63-B38D-57EAFFC48482}" type="sibTrans" cxnId="{CE1751B3-5D5E-45FB-A63A-333D67C5944B}">
      <dgm:prSet/>
      <dgm:spPr/>
      <dgm:t>
        <a:bodyPr/>
        <a:lstStyle/>
        <a:p>
          <a:endParaRPr lang="en-US"/>
        </a:p>
      </dgm:t>
    </dgm:pt>
    <dgm:pt modelId="{6D25CFA7-1254-4CE5-BBAA-D0C49DDCF2DB}">
      <dgm:prSet phldrT="[Text]" phldr="0"/>
      <dgm:spPr/>
      <dgm:t>
        <a:bodyPr/>
        <a:lstStyle/>
        <a:p>
          <a:pPr rtl="0"/>
          <a:r>
            <a:rPr lang="en-US" dirty="0">
              <a:latin typeface="Times New Roman"/>
              <a:cs typeface="Times New Roman"/>
            </a:rPr>
            <a:t>There is no direct correlation between Radiant flux and Luminous flux</a:t>
          </a:r>
        </a:p>
      </dgm:t>
    </dgm:pt>
    <dgm:pt modelId="{529ABEC5-52D4-464F-A6C0-80F50CDEDADC}" type="parTrans" cxnId="{49E034CA-5873-495F-88F4-089B5DD103D9}">
      <dgm:prSet/>
      <dgm:spPr/>
      <dgm:t>
        <a:bodyPr/>
        <a:lstStyle/>
        <a:p>
          <a:endParaRPr lang="en-US"/>
        </a:p>
      </dgm:t>
    </dgm:pt>
    <dgm:pt modelId="{80B5395D-FB68-48D7-BB85-B767FEEB8D3F}" type="sibTrans" cxnId="{49E034CA-5873-495F-88F4-089B5DD103D9}">
      <dgm:prSet/>
      <dgm:spPr/>
      <dgm:t>
        <a:bodyPr/>
        <a:lstStyle/>
        <a:p>
          <a:endParaRPr lang="en-US"/>
        </a:p>
      </dgm:t>
    </dgm:pt>
    <dgm:pt modelId="{A7626885-0AAC-4503-8AFC-927961DA9FC2}">
      <dgm:prSet phldr="0"/>
      <dgm:spPr/>
      <dgm:t>
        <a:bodyPr/>
        <a:lstStyle/>
        <a:p>
          <a:pPr rtl="0"/>
          <a:r>
            <a:rPr lang="en-US" dirty="0">
              <a:latin typeface="Times New Roman"/>
              <a:cs typeface="Times New Roman"/>
            </a:rPr>
            <a:t>Spectral Efficacy is a measure of how much lumens are obtained per watt of Radiant Flux</a:t>
          </a:r>
        </a:p>
      </dgm:t>
    </dgm:pt>
    <dgm:pt modelId="{A21F8792-7BC2-4B3F-B417-A6E919F70643}" type="parTrans" cxnId="{7AEBD1FD-911F-4F21-A302-1549D978B413}">
      <dgm:prSet/>
      <dgm:spPr/>
    </dgm:pt>
    <dgm:pt modelId="{5485203C-D00F-402C-B340-EA09034CE1BF}" type="sibTrans" cxnId="{7AEBD1FD-911F-4F21-A302-1549D978B413}">
      <dgm:prSet/>
      <dgm:spPr/>
    </dgm:pt>
    <dgm:pt modelId="{BE0E655B-F7A3-4DC8-8D70-FC9880807A49}">
      <dgm:prSet phldr="0"/>
      <dgm:spPr/>
      <dgm:t>
        <a:bodyPr/>
        <a:lstStyle/>
        <a:p>
          <a:pPr rtl="0"/>
          <a:r>
            <a:rPr lang="en-US" dirty="0">
              <a:latin typeface="Times New Roman"/>
              <a:cs typeface="Times New Roman"/>
            </a:rPr>
            <a:t>1 Watt converts to 683 lumens at 555 nm wavelength.</a:t>
          </a:r>
        </a:p>
      </dgm:t>
    </dgm:pt>
    <dgm:pt modelId="{EDB86D2C-39A9-4F17-8865-831C80B24006}" type="parTrans" cxnId="{C29999FD-CA5F-4EEA-8065-09E8AE298921}">
      <dgm:prSet/>
      <dgm:spPr/>
    </dgm:pt>
    <dgm:pt modelId="{08F1724B-86B7-4EC0-879F-23A8F3B127B9}" type="sibTrans" cxnId="{C29999FD-CA5F-4EEA-8065-09E8AE298921}">
      <dgm:prSet/>
      <dgm:spPr/>
    </dgm:pt>
    <dgm:pt modelId="{466EC0BD-8D09-4058-B0B6-3D285CA1287D}">
      <dgm:prSet phldr="0"/>
      <dgm:spPr/>
      <dgm:t>
        <a:bodyPr/>
        <a:lstStyle/>
        <a:p>
          <a:pPr rtl="0"/>
          <a:r>
            <a:rPr lang="en-US" dirty="0">
              <a:latin typeface="Times New Roman"/>
              <a:cs typeface="Times New Roman"/>
            </a:rPr>
            <a:t>Even if a white light source has Radiant spectral exactly same as the photopic curve the maximum efficacy is 240 lumens/watt</a:t>
          </a:r>
        </a:p>
      </dgm:t>
    </dgm:pt>
    <dgm:pt modelId="{D747B4BF-C339-4861-AB96-E947A03E0DC1}" type="parTrans" cxnId="{D5C4FEC2-07C3-4EDE-BF85-2E3310177B91}">
      <dgm:prSet/>
      <dgm:spPr/>
    </dgm:pt>
    <dgm:pt modelId="{3CF90E11-3602-41B6-9048-E1D4CF98E6FC}" type="sibTrans" cxnId="{D5C4FEC2-07C3-4EDE-BF85-2E3310177B91}">
      <dgm:prSet/>
      <dgm:spPr/>
    </dgm:pt>
    <dgm:pt modelId="{53C5648D-6E17-4FD2-BBE9-6AC7A7260F1A}">
      <dgm:prSet phldr="0"/>
      <dgm:spPr/>
      <dgm:t>
        <a:bodyPr/>
        <a:lstStyle/>
        <a:p>
          <a:r>
            <a:rPr lang="en-US" dirty="0">
              <a:latin typeface="Calibri Light"/>
              <a:cs typeface="Calibri Light"/>
            </a:rPr>
            <a:t>The</a:t>
          </a:r>
          <a:r>
            <a:rPr lang="en-US" dirty="0"/>
            <a:t> maximum Luminous efficacy of 100% is obtained as 683 lumens/watt at 555 nm</a:t>
          </a:r>
        </a:p>
      </dgm:t>
    </dgm:pt>
    <dgm:pt modelId="{A1E771A1-BB73-40A5-B03F-0B6EB3889C10}" type="parTrans" cxnId="{D6807AAE-BE4B-4BD9-A277-52D43D801A81}">
      <dgm:prSet/>
      <dgm:spPr/>
    </dgm:pt>
    <dgm:pt modelId="{B46AC58C-7EAA-4E69-8DC9-307A0DA3795C}" type="sibTrans" cxnId="{D6807AAE-BE4B-4BD9-A277-52D43D801A81}">
      <dgm:prSet/>
      <dgm:spPr/>
    </dgm:pt>
    <dgm:pt modelId="{B4A4BD69-C070-4C3D-AAFA-7FE94FD957DB}" type="pres">
      <dgm:prSet presAssocID="{51C261C0-7F0A-44AB-A541-35C2E73DB789}" presName="linear" presStyleCnt="0">
        <dgm:presLayoutVars>
          <dgm:dir/>
          <dgm:animLvl val="lvl"/>
          <dgm:resizeHandles val="exact"/>
        </dgm:presLayoutVars>
      </dgm:prSet>
      <dgm:spPr/>
      <dgm:t>
        <a:bodyPr/>
        <a:lstStyle/>
        <a:p>
          <a:endParaRPr lang="en-US"/>
        </a:p>
      </dgm:t>
    </dgm:pt>
    <dgm:pt modelId="{F5F82B38-5642-49E9-B40C-F5F9C4F8E92B}" type="pres">
      <dgm:prSet presAssocID="{997568BE-4D57-4C8E-B492-D626F68E5A81}" presName="parentLin" presStyleCnt="0"/>
      <dgm:spPr/>
    </dgm:pt>
    <dgm:pt modelId="{31914362-460E-4BF9-A9A8-3054C0D26BA3}" type="pres">
      <dgm:prSet presAssocID="{997568BE-4D57-4C8E-B492-D626F68E5A81}" presName="parentLeftMargin" presStyleLbl="node1" presStyleIdx="0" presStyleCnt="6"/>
      <dgm:spPr/>
      <dgm:t>
        <a:bodyPr/>
        <a:lstStyle/>
        <a:p>
          <a:endParaRPr lang="en-US"/>
        </a:p>
      </dgm:t>
    </dgm:pt>
    <dgm:pt modelId="{FFB74FD6-793D-4C56-A494-345CEDAF78BE}" type="pres">
      <dgm:prSet presAssocID="{997568BE-4D57-4C8E-B492-D626F68E5A81}" presName="parentText" presStyleLbl="node1" presStyleIdx="0" presStyleCnt="6">
        <dgm:presLayoutVars>
          <dgm:chMax val="0"/>
          <dgm:bulletEnabled val="1"/>
        </dgm:presLayoutVars>
      </dgm:prSet>
      <dgm:spPr/>
      <dgm:t>
        <a:bodyPr/>
        <a:lstStyle/>
        <a:p>
          <a:endParaRPr lang="en-US"/>
        </a:p>
      </dgm:t>
    </dgm:pt>
    <dgm:pt modelId="{45C46314-2122-4F1D-B2C0-16DCBAE86FC0}" type="pres">
      <dgm:prSet presAssocID="{997568BE-4D57-4C8E-B492-D626F68E5A81}" presName="negativeSpace" presStyleCnt="0"/>
      <dgm:spPr/>
    </dgm:pt>
    <dgm:pt modelId="{255F1E58-6FBB-4669-9E47-5017015A6354}" type="pres">
      <dgm:prSet presAssocID="{997568BE-4D57-4C8E-B492-D626F68E5A81}" presName="childText" presStyleLbl="conFgAcc1" presStyleIdx="0" presStyleCnt="6">
        <dgm:presLayoutVars>
          <dgm:bulletEnabled val="1"/>
        </dgm:presLayoutVars>
      </dgm:prSet>
      <dgm:spPr/>
    </dgm:pt>
    <dgm:pt modelId="{B9DA6977-3FED-484E-9005-80F0D2B6E1A2}" type="pres">
      <dgm:prSet presAssocID="{27BB1316-0BA8-4C63-B38D-57EAFFC48482}" presName="spaceBetweenRectangles" presStyleCnt="0"/>
      <dgm:spPr/>
    </dgm:pt>
    <dgm:pt modelId="{07900772-BE72-4326-857C-7EA6A63E40EB}" type="pres">
      <dgm:prSet presAssocID="{A7626885-0AAC-4503-8AFC-927961DA9FC2}" presName="parentLin" presStyleCnt="0"/>
      <dgm:spPr/>
    </dgm:pt>
    <dgm:pt modelId="{9ACE6940-7A12-4FC0-95F0-5F824B8109F7}" type="pres">
      <dgm:prSet presAssocID="{A7626885-0AAC-4503-8AFC-927961DA9FC2}" presName="parentLeftMargin" presStyleLbl="node1" presStyleIdx="0" presStyleCnt="6"/>
      <dgm:spPr/>
      <dgm:t>
        <a:bodyPr/>
        <a:lstStyle/>
        <a:p>
          <a:endParaRPr lang="en-US"/>
        </a:p>
      </dgm:t>
    </dgm:pt>
    <dgm:pt modelId="{00E26857-4092-41A1-BAFC-50662925E820}" type="pres">
      <dgm:prSet presAssocID="{A7626885-0AAC-4503-8AFC-927961DA9FC2}" presName="parentText" presStyleLbl="node1" presStyleIdx="1" presStyleCnt="6">
        <dgm:presLayoutVars>
          <dgm:chMax val="0"/>
          <dgm:bulletEnabled val="1"/>
        </dgm:presLayoutVars>
      </dgm:prSet>
      <dgm:spPr/>
      <dgm:t>
        <a:bodyPr/>
        <a:lstStyle/>
        <a:p>
          <a:endParaRPr lang="en-US"/>
        </a:p>
      </dgm:t>
    </dgm:pt>
    <dgm:pt modelId="{6545A3FF-2AB8-4124-AC70-8C20A6918444}" type="pres">
      <dgm:prSet presAssocID="{A7626885-0AAC-4503-8AFC-927961DA9FC2}" presName="negativeSpace" presStyleCnt="0"/>
      <dgm:spPr/>
    </dgm:pt>
    <dgm:pt modelId="{B3E2ADC4-3C4C-438A-BFCA-E3C3EF60E63A}" type="pres">
      <dgm:prSet presAssocID="{A7626885-0AAC-4503-8AFC-927961DA9FC2}" presName="childText" presStyleLbl="conFgAcc1" presStyleIdx="1" presStyleCnt="6">
        <dgm:presLayoutVars>
          <dgm:bulletEnabled val="1"/>
        </dgm:presLayoutVars>
      </dgm:prSet>
      <dgm:spPr/>
    </dgm:pt>
    <dgm:pt modelId="{8C202901-BB88-4B94-8D1C-3D2B8A1E0B98}" type="pres">
      <dgm:prSet presAssocID="{5485203C-D00F-402C-B340-EA09034CE1BF}" presName="spaceBetweenRectangles" presStyleCnt="0"/>
      <dgm:spPr/>
    </dgm:pt>
    <dgm:pt modelId="{B7E14E8D-579D-4DB9-8A32-D61CB0DF2C69}" type="pres">
      <dgm:prSet presAssocID="{BE0E655B-F7A3-4DC8-8D70-FC9880807A49}" presName="parentLin" presStyleCnt="0"/>
      <dgm:spPr/>
    </dgm:pt>
    <dgm:pt modelId="{27018A4E-DECE-408D-9E2A-0CDB8554CA8F}" type="pres">
      <dgm:prSet presAssocID="{BE0E655B-F7A3-4DC8-8D70-FC9880807A49}" presName="parentLeftMargin" presStyleLbl="node1" presStyleIdx="1" presStyleCnt="6"/>
      <dgm:spPr/>
      <dgm:t>
        <a:bodyPr/>
        <a:lstStyle/>
        <a:p>
          <a:endParaRPr lang="en-US"/>
        </a:p>
      </dgm:t>
    </dgm:pt>
    <dgm:pt modelId="{3B738790-A97D-434E-BDB4-33F766434EE5}" type="pres">
      <dgm:prSet presAssocID="{BE0E655B-F7A3-4DC8-8D70-FC9880807A49}" presName="parentText" presStyleLbl="node1" presStyleIdx="2" presStyleCnt="6">
        <dgm:presLayoutVars>
          <dgm:chMax val="0"/>
          <dgm:bulletEnabled val="1"/>
        </dgm:presLayoutVars>
      </dgm:prSet>
      <dgm:spPr/>
      <dgm:t>
        <a:bodyPr/>
        <a:lstStyle/>
        <a:p>
          <a:endParaRPr lang="en-US"/>
        </a:p>
      </dgm:t>
    </dgm:pt>
    <dgm:pt modelId="{4F9A9628-E9E3-4684-ADB1-B86C9913C1D3}" type="pres">
      <dgm:prSet presAssocID="{BE0E655B-F7A3-4DC8-8D70-FC9880807A49}" presName="negativeSpace" presStyleCnt="0"/>
      <dgm:spPr/>
    </dgm:pt>
    <dgm:pt modelId="{2EDA56E3-2679-412F-A9C3-D8729359A147}" type="pres">
      <dgm:prSet presAssocID="{BE0E655B-F7A3-4DC8-8D70-FC9880807A49}" presName="childText" presStyleLbl="conFgAcc1" presStyleIdx="2" presStyleCnt="6">
        <dgm:presLayoutVars>
          <dgm:bulletEnabled val="1"/>
        </dgm:presLayoutVars>
      </dgm:prSet>
      <dgm:spPr/>
    </dgm:pt>
    <dgm:pt modelId="{BBE89CA3-658A-451C-8058-96E9E2B356E0}" type="pres">
      <dgm:prSet presAssocID="{08F1724B-86B7-4EC0-879F-23A8F3B127B9}" presName="spaceBetweenRectangles" presStyleCnt="0"/>
      <dgm:spPr/>
    </dgm:pt>
    <dgm:pt modelId="{43AAF91D-FC1C-47AF-A668-64D004731E7B}" type="pres">
      <dgm:prSet presAssocID="{53C5648D-6E17-4FD2-BBE9-6AC7A7260F1A}" presName="parentLin" presStyleCnt="0"/>
      <dgm:spPr/>
    </dgm:pt>
    <dgm:pt modelId="{3AB69EA2-8316-46D6-AC5A-9C2F349E7E1F}" type="pres">
      <dgm:prSet presAssocID="{53C5648D-6E17-4FD2-BBE9-6AC7A7260F1A}" presName="parentLeftMargin" presStyleLbl="node1" presStyleIdx="2" presStyleCnt="6"/>
      <dgm:spPr/>
      <dgm:t>
        <a:bodyPr/>
        <a:lstStyle/>
        <a:p>
          <a:endParaRPr lang="en-US"/>
        </a:p>
      </dgm:t>
    </dgm:pt>
    <dgm:pt modelId="{0FE366E1-E0EB-4C2E-AAAB-4F9543FC0FDD}" type="pres">
      <dgm:prSet presAssocID="{53C5648D-6E17-4FD2-BBE9-6AC7A7260F1A}" presName="parentText" presStyleLbl="node1" presStyleIdx="3" presStyleCnt="6">
        <dgm:presLayoutVars>
          <dgm:chMax val="0"/>
          <dgm:bulletEnabled val="1"/>
        </dgm:presLayoutVars>
      </dgm:prSet>
      <dgm:spPr/>
      <dgm:t>
        <a:bodyPr/>
        <a:lstStyle/>
        <a:p>
          <a:endParaRPr lang="en-US"/>
        </a:p>
      </dgm:t>
    </dgm:pt>
    <dgm:pt modelId="{525A4DA7-91B3-40A4-8D03-EB87213220A3}" type="pres">
      <dgm:prSet presAssocID="{53C5648D-6E17-4FD2-BBE9-6AC7A7260F1A}" presName="negativeSpace" presStyleCnt="0"/>
      <dgm:spPr/>
    </dgm:pt>
    <dgm:pt modelId="{B057E7DA-EAE6-41B0-BA60-B990D7DA5B89}" type="pres">
      <dgm:prSet presAssocID="{53C5648D-6E17-4FD2-BBE9-6AC7A7260F1A}" presName="childText" presStyleLbl="conFgAcc1" presStyleIdx="3" presStyleCnt="6">
        <dgm:presLayoutVars>
          <dgm:bulletEnabled val="1"/>
        </dgm:presLayoutVars>
      </dgm:prSet>
      <dgm:spPr/>
    </dgm:pt>
    <dgm:pt modelId="{9A3FDF2D-CA84-4351-8809-02B36D6D348B}" type="pres">
      <dgm:prSet presAssocID="{B46AC58C-7EAA-4E69-8DC9-307A0DA3795C}" presName="spaceBetweenRectangles" presStyleCnt="0"/>
      <dgm:spPr/>
    </dgm:pt>
    <dgm:pt modelId="{73611156-4DE6-4B27-B68B-EEB6120CF606}" type="pres">
      <dgm:prSet presAssocID="{6D25CFA7-1254-4CE5-BBAA-D0C49DDCF2DB}" presName="parentLin" presStyleCnt="0"/>
      <dgm:spPr/>
    </dgm:pt>
    <dgm:pt modelId="{E20D46B2-693B-4977-90BC-7A9BA2ED89A5}" type="pres">
      <dgm:prSet presAssocID="{6D25CFA7-1254-4CE5-BBAA-D0C49DDCF2DB}" presName="parentLeftMargin" presStyleLbl="node1" presStyleIdx="3" presStyleCnt="6"/>
      <dgm:spPr/>
      <dgm:t>
        <a:bodyPr/>
        <a:lstStyle/>
        <a:p>
          <a:endParaRPr lang="en-US"/>
        </a:p>
      </dgm:t>
    </dgm:pt>
    <dgm:pt modelId="{DD302078-91FB-4A2A-BD39-EF938EBCB411}" type="pres">
      <dgm:prSet presAssocID="{6D25CFA7-1254-4CE5-BBAA-D0C49DDCF2DB}" presName="parentText" presStyleLbl="node1" presStyleIdx="4" presStyleCnt="6">
        <dgm:presLayoutVars>
          <dgm:chMax val="0"/>
          <dgm:bulletEnabled val="1"/>
        </dgm:presLayoutVars>
      </dgm:prSet>
      <dgm:spPr/>
      <dgm:t>
        <a:bodyPr/>
        <a:lstStyle/>
        <a:p>
          <a:endParaRPr lang="en-US"/>
        </a:p>
      </dgm:t>
    </dgm:pt>
    <dgm:pt modelId="{0648C2B1-5FA6-4E42-B5F3-46C71BD30DB5}" type="pres">
      <dgm:prSet presAssocID="{6D25CFA7-1254-4CE5-BBAA-D0C49DDCF2DB}" presName="negativeSpace" presStyleCnt="0"/>
      <dgm:spPr/>
    </dgm:pt>
    <dgm:pt modelId="{58538C05-F69F-4F82-8F99-76DACF4C8BC2}" type="pres">
      <dgm:prSet presAssocID="{6D25CFA7-1254-4CE5-BBAA-D0C49DDCF2DB}" presName="childText" presStyleLbl="conFgAcc1" presStyleIdx="4" presStyleCnt="6">
        <dgm:presLayoutVars>
          <dgm:bulletEnabled val="1"/>
        </dgm:presLayoutVars>
      </dgm:prSet>
      <dgm:spPr/>
    </dgm:pt>
    <dgm:pt modelId="{DACE88EB-603C-4237-AF74-9947BC2ECE62}" type="pres">
      <dgm:prSet presAssocID="{80B5395D-FB68-48D7-BB85-B767FEEB8D3F}" presName="spaceBetweenRectangles" presStyleCnt="0"/>
      <dgm:spPr/>
    </dgm:pt>
    <dgm:pt modelId="{637F6049-1D31-4519-AC1D-08AB65178D7B}" type="pres">
      <dgm:prSet presAssocID="{466EC0BD-8D09-4058-B0B6-3D285CA1287D}" presName="parentLin" presStyleCnt="0"/>
      <dgm:spPr/>
    </dgm:pt>
    <dgm:pt modelId="{01CB8560-7657-424E-AB35-A5753B679D9D}" type="pres">
      <dgm:prSet presAssocID="{466EC0BD-8D09-4058-B0B6-3D285CA1287D}" presName="parentLeftMargin" presStyleLbl="node1" presStyleIdx="4" presStyleCnt="6"/>
      <dgm:spPr/>
      <dgm:t>
        <a:bodyPr/>
        <a:lstStyle/>
        <a:p>
          <a:endParaRPr lang="en-US"/>
        </a:p>
      </dgm:t>
    </dgm:pt>
    <dgm:pt modelId="{20CB6A9A-1C14-4186-B994-DDBB0467BE5B}" type="pres">
      <dgm:prSet presAssocID="{466EC0BD-8D09-4058-B0B6-3D285CA1287D}" presName="parentText" presStyleLbl="node1" presStyleIdx="5" presStyleCnt="6">
        <dgm:presLayoutVars>
          <dgm:chMax val="0"/>
          <dgm:bulletEnabled val="1"/>
        </dgm:presLayoutVars>
      </dgm:prSet>
      <dgm:spPr/>
      <dgm:t>
        <a:bodyPr/>
        <a:lstStyle/>
        <a:p>
          <a:endParaRPr lang="en-US"/>
        </a:p>
      </dgm:t>
    </dgm:pt>
    <dgm:pt modelId="{4FAC6CCF-F4EB-4C62-B157-4FB2724D7CCC}" type="pres">
      <dgm:prSet presAssocID="{466EC0BD-8D09-4058-B0B6-3D285CA1287D}" presName="negativeSpace" presStyleCnt="0"/>
      <dgm:spPr/>
    </dgm:pt>
    <dgm:pt modelId="{9629639D-2DC6-4177-A15C-1EB3055DA081}" type="pres">
      <dgm:prSet presAssocID="{466EC0BD-8D09-4058-B0B6-3D285CA1287D}" presName="childText" presStyleLbl="conFgAcc1" presStyleIdx="5" presStyleCnt="6">
        <dgm:presLayoutVars>
          <dgm:bulletEnabled val="1"/>
        </dgm:presLayoutVars>
      </dgm:prSet>
      <dgm:spPr/>
    </dgm:pt>
  </dgm:ptLst>
  <dgm:cxnLst>
    <dgm:cxn modelId="{6C8249A7-F00B-48F4-B4E4-B860B30BE738}" type="presOf" srcId="{466EC0BD-8D09-4058-B0B6-3D285CA1287D}" destId="{20CB6A9A-1C14-4186-B994-DDBB0467BE5B}" srcOrd="1" destOrd="0" presId="urn:microsoft.com/office/officeart/2005/8/layout/list1"/>
    <dgm:cxn modelId="{49E034CA-5873-495F-88F4-089B5DD103D9}" srcId="{51C261C0-7F0A-44AB-A541-35C2E73DB789}" destId="{6D25CFA7-1254-4CE5-BBAA-D0C49DDCF2DB}" srcOrd="4" destOrd="0" parTransId="{529ABEC5-52D4-464F-A6C0-80F50CDEDADC}" sibTransId="{80B5395D-FB68-48D7-BB85-B767FEEB8D3F}"/>
    <dgm:cxn modelId="{D6807AAE-BE4B-4BD9-A277-52D43D801A81}" srcId="{51C261C0-7F0A-44AB-A541-35C2E73DB789}" destId="{53C5648D-6E17-4FD2-BBE9-6AC7A7260F1A}" srcOrd="3" destOrd="0" parTransId="{A1E771A1-BB73-40A5-B03F-0B6EB3889C10}" sibTransId="{B46AC58C-7EAA-4E69-8DC9-307A0DA3795C}"/>
    <dgm:cxn modelId="{50337041-EF0F-4748-830C-F255E8DC4AAA}" type="presOf" srcId="{997568BE-4D57-4C8E-B492-D626F68E5A81}" destId="{31914362-460E-4BF9-A9A8-3054C0D26BA3}" srcOrd="0" destOrd="0" presId="urn:microsoft.com/office/officeart/2005/8/layout/list1"/>
    <dgm:cxn modelId="{20B68001-A518-41F4-B7E2-C9067F533F29}" type="presOf" srcId="{997568BE-4D57-4C8E-B492-D626F68E5A81}" destId="{FFB74FD6-793D-4C56-A494-345CEDAF78BE}" srcOrd="1" destOrd="0" presId="urn:microsoft.com/office/officeart/2005/8/layout/list1"/>
    <dgm:cxn modelId="{CD556EB9-B649-4FF2-BA39-2BFD43BE3236}" type="presOf" srcId="{6D25CFA7-1254-4CE5-BBAA-D0C49DDCF2DB}" destId="{DD302078-91FB-4A2A-BD39-EF938EBCB411}" srcOrd="1" destOrd="0" presId="urn:microsoft.com/office/officeart/2005/8/layout/list1"/>
    <dgm:cxn modelId="{6AFD0681-48FE-4793-A0D2-018C39265033}" type="presOf" srcId="{BE0E655B-F7A3-4DC8-8D70-FC9880807A49}" destId="{3B738790-A97D-434E-BDB4-33F766434EE5}" srcOrd="1" destOrd="0" presId="urn:microsoft.com/office/officeart/2005/8/layout/list1"/>
    <dgm:cxn modelId="{83761948-4E06-4B28-BB7B-EE9E4945BACF}" type="presOf" srcId="{BE0E655B-F7A3-4DC8-8D70-FC9880807A49}" destId="{27018A4E-DECE-408D-9E2A-0CDB8554CA8F}" srcOrd="0" destOrd="0" presId="urn:microsoft.com/office/officeart/2005/8/layout/list1"/>
    <dgm:cxn modelId="{813C8FD8-4B69-4833-8391-1973672C8C59}" type="presOf" srcId="{A7626885-0AAC-4503-8AFC-927961DA9FC2}" destId="{9ACE6940-7A12-4FC0-95F0-5F824B8109F7}" srcOrd="0" destOrd="0" presId="urn:microsoft.com/office/officeart/2005/8/layout/list1"/>
    <dgm:cxn modelId="{952C75F2-5DC1-48BD-A722-0700AE206645}" type="presOf" srcId="{6D25CFA7-1254-4CE5-BBAA-D0C49DDCF2DB}" destId="{E20D46B2-693B-4977-90BC-7A9BA2ED89A5}" srcOrd="0" destOrd="0" presId="urn:microsoft.com/office/officeart/2005/8/layout/list1"/>
    <dgm:cxn modelId="{C29999FD-CA5F-4EEA-8065-09E8AE298921}" srcId="{51C261C0-7F0A-44AB-A541-35C2E73DB789}" destId="{BE0E655B-F7A3-4DC8-8D70-FC9880807A49}" srcOrd="2" destOrd="0" parTransId="{EDB86D2C-39A9-4F17-8865-831C80B24006}" sibTransId="{08F1724B-86B7-4EC0-879F-23A8F3B127B9}"/>
    <dgm:cxn modelId="{D5C4FEC2-07C3-4EDE-BF85-2E3310177B91}" srcId="{51C261C0-7F0A-44AB-A541-35C2E73DB789}" destId="{466EC0BD-8D09-4058-B0B6-3D285CA1287D}" srcOrd="5" destOrd="0" parTransId="{D747B4BF-C339-4861-AB96-E947A03E0DC1}" sibTransId="{3CF90E11-3602-41B6-9048-E1D4CF98E6FC}"/>
    <dgm:cxn modelId="{CE1751B3-5D5E-45FB-A63A-333D67C5944B}" srcId="{51C261C0-7F0A-44AB-A541-35C2E73DB789}" destId="{997568BE-4D57-4C8E-B492-D626F68E5A81}" srcOrd="0" destOrd="0" parTransId="{246E1029-BF5B-4F59-92C0-994E8406540E}" sibTransId="{27BB1316-0BA8-4C63-B38D-57EAFFC48482}"/>
    <dgm:cxn modelId="{50EF1C8E-A425-481E-93CD-DDB064E250F9}" type="presOf" srcId="{A7626885-0AAC-4503-8AFC-927961DA9FC2}" destId="{00E26857-4092-41A1-BAFC-50662925E820}" srcOrd="1" destOrd="0" presId="urn:microsoft.com/office/officeart/2005/8/layout/list1"/>
    <dgm:cxn modelId="{7AEBD1FD-911F-4F21-A302-1549D978B413}" srcId="{51C261C0-7F0A-44AB-A541-35C2E73DB789}" destId="{A7626885-0AAC-4503-8AFC-927961DA9FC2}" srcOrd="1" destOrd="0" parTransId="{A21F8792-7BC2-4B3F-B417-A6E919F70643}" sibTransId="{5485203C-D00F-402C-B340-EA09034CE1BF}"/>
    <dgm:cxn modelId="{A4A44765-BE96-4856-9D9D-547FDE68D10C}" type="presOf" srcId="{51C261C0-7F0A-44AB-A541-35C2E73DB789}" destId="{B4A4BD69-C070-4C3D-AAFA-7FE94FD957DB}" srcOrd="0" destOrd="0" presId="urn:microsoft.com/office/officeart/2005/8/layout/list1"/>
    <dgm:cxn modelId="{3FC23B8A-EEF7-46C1-83FD-DB593E6732D6}" type="presOf" srcId="{53C5648D-6E17-4FD2-BBE9-6AC7A7260F1A}" destId="{0FE366E1-E0EB-4C2E-AAAB-4F9543FC0FDD}" srcOrd="1" destOrd="0" presId="urn:microsoft.com/office/officeart/2005/8/layout/list1"/>
    <dgm:cxn modelId="{831159E2-8CEC-40CD-A70F-36DD605974B8}" type="presOf" srcId="{466EC0BD-8D09-4058-B0B6-3D285CA1287D}" destId="{01CB8560-7657-424E-AB35-A5753B679D9D}" srcOrd="0" destOrd="0" presId="urn:microsoft.com/office/officeart/2005/8/layout/list1"/>
    <dgm:cxn modelId="{84ADED91-C15D-406C-937A-5ADD439C6D5D}" type="presOf" srcId="{53C5648D-6E17-4FD2-BBE9-6AC7A7260F1A}" destId="{3AB69EA2-8316-46D6-AC5A-9C2F349E7E1F}" srcOrd="0" destOrd="0" presId="urn:microsoft.com/office/officeart/2005/8/layout/list1"/>
    <dgm:cxn modelId="{0EC2658E-4DF1-4F0C-9DDD-880040A611EE}" type="presParOf" srcId="{B4A4BD69-C070-4C3D-AAFA-7FE94FD957DB}" destId="{F5F82B38-5642-49E9-B40C-F5F9C4F8E92B}" srcOrd="0" destOrd="0" presId="urn:microsoft.com/office/officeart/2005/8/layout/list1"/>
    <dgm:cxn modelId="{7F785E68-DF85-41B5-B25D-6FFC417EA084}" type="presParOf" srcId="{F5F82B38-5642-49E9-B40C-F5F9C4F8E92B}" destId="{31914362-460E-4BF9-A9A8-3054C0D26BA3}" srcOrd="0" destOrd="0" presId="urn:microsoft.com/office/officeart/2005/8/layout/list1"/>
    <dgm:cxn modelId="{F3AF6C95-7483-4F8F-8627-C8BFA2FF9F78}" type="presParOf" srcId="{F5F82B38-5642-49E9-B40C-F5F9C4F8E92B}" destId="{FFB74FD6-793D-4C56-A494-345CEDAF78BE}" srcOrd="1" destOrd="0" presId="urn:microsoft.com/office/officeart/2005/8/layout/list1"/>
    <dgm:cxn modelId="{7F0603EA-7F20-45A4-BD64-2D04E6A98831}" type="presParOf" srcId="{B4A4BD69-C070-4C3D-AAFA-7FE94FD957DB}" destId="{45C46314-2122-4F1D-B2C0-16DCBAE86FC0}" srcOrd="1" destOrd="0" presId="urn:microsoft.com/office/officeart/2005/8/layout/list1"/>
    <dgm:cxn modelId="{B82AF6EB-0B90-4A44-8875-61C59A43C7A0}" type="presParOf" srcId="{B4A4BD69-C070-4C3D-AAFA-7FE94FD957DB}" destId="{255F1E58-6FBB-4669-9E47-5017015A6354}" srcOrd="2" destOrd="0" presId="urn:microsoft.com/office/officeart/2005/8/layout/list1"/>
    <dgm:cxn modelId="{167F2800-A691-4FAB-A206-6FAD12E85536}" type="presParOf" srcId="{B4A4BD69-C070-4C3D-AAFA-7FE94FD957DB}" destId="{B9DA6977-3FED-484E-9005-80F0D2B6E1A2}" srcOrd="3" destOrd="0" presId="urn:microsoft.com/office/officeart/2005/8/layout/list1"/>
    <dgm:cxn modelId="{ADF34A7E-88E4-47E3-848D-FF40B75237F9}" type="presParOf" srcId="{B4A4BD69-C070-4C3D-AAFA-7FE94FD957DB}" destId="{07900772-BE72-4326-857C-7EA6A63E40EB}" srcOrd="4" destOrd="0" presId="urn:microsoft.com/office/officeart/2005/8/layout/list1"/>
    <dgm:cxn modelId="{6819BF30-E6DA-4BFD-95D4-BCC1577BE45A}" type="presParOf" srcId="{07900772-BE72-4326-857C-7EA6A63E40EB}" destId="{9ACE6940-7A12-4FC0-95F0-5F824B8109F7}" srcOrd="0" destOrd="0" presId="urn:microsoft.com/office/officeart/2005/8/layout/list1"/>
    <dgm:cxn modelId="{F7CF1E45-B13C-41F3-AF4B-684C8A0A17AC}" type="presParOf" srcId="{07900772-BE72-4326-857C-7EA6A63E40EB}" destId="{00E26857-4092-41A1-BAFC-50662925E820}" srcOrd="1" destOrd="0" presId="urn:microsoft.com/office/officeart/2005/8/layout/list1"/>
    <dgm:cxn modelId="{1ADB8611-48B7-4730-AD0B-EA25182AD2C4}" type="presParOf" srcId="{B4A4BD69-C070-4C3D-AAFA-7FE94FD957DB}" destId="{6545A3FF-2AB8-4124-AC70-8C20A6918444}" srcOrd="5" destOrd="0" presId="urn:microsoft.com/office/officeart/2005/8/layout/list1"/>
    <dgm:cxn modelId="{0D0114F4-200B-4DD3-9FCC-D58615975735}" type="presParOf" srcId="{B4A4BD69-C070-4C3D-AAFA-7FE94FD957DB}" destId="{B3E2ADC4-3C4C-438A-BFCA-E3C3EF60E63A}" srcOrd="6" destOrd="0" presId="urn:microsoft.com/office/officeart/2005/8/layout/list1"/>
    <dgm:cxn modelId="{3CBC604F-23BA-4A6C-9716-1D5B4F99F284}" type="presParOf" srcId="{B4A4BD69-C070-4C3D-AAFA-7FE94FD957DB}" destId="{8C202901-BB88-4B94-8D1C-3D2B8A1E0B98}" srcOrd="7" destOrd="0" presId="urn:microsoft.com/office/officeart/2005/8/layout/list1"/>
    <dgm:cxn modelId="{FB173E2C-D7A4-4D58-9F72-A595003E24DC}" type="presParOf" srcId="{B4A4BD69-C070-4C3D-AAFA-7FE94FD957DB}" destId="{B7E14E8D-579D-4DB9-8A32-D61CB0DF2C69}" srcOrd="8" destOrd="0" presId="urn:microsoft.com/office/officeart/2005/8/layout/list1"/>
    <dgm:cxn modelId="{A622D489-A499-46C1-A0D3-03B30B8E17DA}" type="presParOf" srcId="{B7E14E8D-579D-4DB9-8A32-D61CB0DF2C69}" destId="{27018A4E-DECE-408D-9E2A-0CDB8554CA8F}" srcOrd="0" destOrd="0" presId="urn:microsoft.com/office/officeart/2005/8/layout/list1"/>
    <dgm:cxn modelId="{006F0709-377F-4522-BE36-1D9B8D29C7C2}" type="presParOf" srcId="{B7E14E8D-579D-4DB9-8A32-D61CB0DF2C69}" destId="{3B738790-A97D-434E-BDB4-33F766434EE5}" srcOrd="1" destOrd="0" presId="urn:microsoft.com/office/officeart/2005/8/layout/list1"/>
    <dgm:cxn modelId="{8AF0B92F-9378-42EF-9A2A-75EBCDA41FE8}" type="presParOf" srcId="{B4A4BD69-C070-4C3D-AAFA-7FE94FD957DB}" destId="{4F9A9628-E9E3-4684-ADB1-B86C9913C1D3}" srcOrd="9" destOrd="0" presId="urn:microsoft.com/office/officeart/2005/8/layout/list1"/>
    <dgm:cxn modelId="{C5C77567-0543-43DF-9E80-1ACA8625A834}" type="presParOf" srcId="{B4A4BD69-C070-4C3D-AAFA-7FE94FD957DB}" destId="{2EDA56E3-2679-412F-A9C3-D8729359A147}" srcOrd="10" destOrd="0" presId="urn:microsoft.com/office/officeart/2005/8/layout/list1"/>
    <dgm:cxn modelId="{5532686F-F4A0-4A4A-A20D-D787AF95AFBD}" type="presParOf" srcId="{B4A4BD69-C070-4C3D-AAFA-7FE94FD957DB}" destId="{BBE89CA3-658A-451C-8058-96E9E2B356E0}" srcOrd="11" destOrd="0" presId="urn:microsoft.com/office/officeart/2005/8/layout/list1"/>
    <dgm:cxn modelId="{175CA3E3-60F8-4CD3-987A-8EDA46454DB1}" type="presParOf" srcId="{B4A4BD69-C070-4C3D-AAFA-7FE94FD957DB}" destId="{43AAF91D-FC1C-47AF-A668-64D004731E7B}" srcOrd="12" destOrd="0" presId="urn:microsoft.com/office/officeart/2005/8/layout/list1"/>
    <dgm:cxn modelId="{DFB9CAA4-12B5-4841-9812-9A37A9463151}" type="presParOf" srcId="{43AAF91D-FC1C-47AF-A668-64D004731E7B}" destId="{3AB69EA2-8316-46D6-AC5A-9C2F349E7E1F}" srcOrd="0" destOrd="0" presId="urn:microsoft.com/office/officeart/2005/8/layout/list1"/>
    <dgm:cxn modelId="{49EBF850-0AA0-4C05-955A-176C533157CF}" type="presParOf" srcId="{43AAF91D-FC1C-47AF-A668-64D004731E7B}" destId="{0FE366E1-E0EB-4C2E-AAAB-4F9543FC0FDD}" srcOrd="1" destOrd="0" presId="urn:microsoft.com/office/officeart/2005/8/layout/list1"/>
    <dgm:cxn modelId="{1293A23B-14DE-411A-90A5-2EA73F942C93}" type="presParOf" srcId="{B4A4BD69-C070-4C3D-AAFA-7FE94FD957DB}" destId="{525A4DA7-91B3-40A4-8D03-EB87213220A3}" srcOrd="13" destOrd="0" presId="urn:microsoft.com/office/officeart/2005/8/layout/list1"/>
    <dgm:cxn modelId="{76DEEEE5-4865-4E98-B446-AB6D9E2BB59E}" type="presParOf" srcId="{B4A4BD69-C070-4C3D-AAFA-7FE94FD957DB}" destId="{B057E7DA-EAE6-41B0-BA60-B990D7DA5B89}" srcOrd="14" destOrd="0" presId="urn:microsoft.com/office/officeart/2005/8/layout/list1"/>
    <dgm:cxn modelId="{C8BFE99E-833D-40D4-B676-682726E92AD7}" type="presParOf" srcId="{B4A4BD69-C070-4C3D-AAFA-7FE94FD957DB}" destId="{9A3FDF2D-CA84-4351-8809-02B36D6D348B}" srcOrd="15" destOrd="0" presId="urn:microsoft.com/office/officeart/2005/8/layout/list1"/>
    <dgm:cxn modelId="{7DCCC171-769B-4DBB-86C5-874B15C51FF1}" type="presParOf" srcId="{B4A4BD69-C070-4C3D-AAFA-7FE94FD957DB}" destId="{73611156-4DE6-4B27-B68B-EEB6120CF606}" srcOrd="16" destOrd="0" presId="urn:microsoft.com/office/officeart/2005/8/layout/list1"/>
    <dgm:cxn modelId="{A144C30D-54F6-46A9-97CC-13A9573E5BB9}" type="presParOf" srcId="{73611156-4DE6-4B27-B68B-EEB6120CF606}" destId="{E20D46B2-693B-4977-90BC-7A9BA2ED89A5}" srcOrd="0" destOrd="0" presId="urn:microsoft.com/office/officeart/2005/8/layout/list1"/>
    <dgm:cxn modelId="{4892AF59-0D19-484B-B135-7ACF1AB4747F}" type="presParOf" srcId="{73611156-4DE6-4B27-B68B-EEB6120CF606}" destId="{DD302078-91FB-4A2A-BD39-EF938EBCB411}" srcOrd="1" destOrd="0" presId="urn:microsoft.com/office/officeart/2005/8/layout/list1"/>
    <dgm:cxn modelId="{1675E26B-2F57-42D6-B7F1-4C0CFF193ABF}" type="presParOf" srcId="{B4A4BD69-C070-4C3D-AAFA-7FE94FD957DB}" destId="{0648C2B1-5FA6-4E42-B5F3-46C71BD30DB5}" srcOrd="17" destOrd="0" presId="urn:microsoft.com/office/officeart/2005/8/layout/list1"/>
    <dgm:cxn modelId="{35D160C1-5D52-4328-BE91-47951C8E6DAC}" type="presParOf" srcId="{B4A4BD69-C070-4C3D-AAFA-7FE94FD957DB}" destId="{58538C05-F69F-4F82-8F99-76DACF4C8BC2}" srcOrd="18" destOrd="0" presId="urn:microsoft.com/office/officeart/2005/8/layout/list1"/>
    <dgm:cxn modelId="{71A20100-2AAC-43DE-BE74-71716BEBC3B9}" type="presParOf" srcId="{B4A4BD69-C070-4C3D-AAFA-7FE94FD957DB}" destId="{DACE88EB-603C-4237-AF74-9947BC2ECE62}" srcOrd="19" destOrd="0" presId="urn:microsoft.com/office/officeart/2005/8/layout/list1"/>
    <dgm:cxn modelId="{351EFA73-7C8F-4A53-9E4A-F73E66437C96}" type="presParOf" srcId="{B4A4BD69-C070-4C3D-AAFA-7FE94FD957DB}" destId="{637F6049-1D31-4519-AC1D-08AB65178D7B}" srcOrd="20" destOrd="0" presId="urn:microsoft.com/office/officeart/2005/8/layout/list1"/>
    <dgm:cxn modelId="{A8E721E5-84A5-4C60-9E90-A0B9714E69BA}" type="presParOf" srcId="{637F6049-1D31-4519-AC1D-08AB65178D7B}" destId="{01CB8560-7657-424E-AB35-A5753B679D9D}" srcOrd="0" destOrd="0" presId="urn:microsoft.com/office/officeart/2005/8/layout/list1"/>
    <dgm:cxn modelId="{FE1BD8E9-4897-4117-90FC-AF80C1D1D7F3}" type="presParOf" srcId="{637F6049-1D31-4519-AC1D-08AB65178D7B}" destId="{20CB6A9A-1C14-4186-B994-DDBB0467BE5B}" srcOrd="1" destOrd="0" presId="urn:microsoft.com/office/officeart/2005/8/layout/list1"/>
    <dgm:cxn modelId="{E0158FFF-DBC8-45C5-86AC-EFFC775C2CAD}" type="presParOf" srcId="{B4A4BD69-C070-4C3D-AAFA-7FE94FD957DB}" destId="{4FAC6CCF-F4EB-4C62-B157-4FB2724D7CCC}" srcOrd="21" destOrd="0" presId="urn:microsoft.com/office/officeart/2005/8/layout/list1"/>
    <dgm:cxn modelId="{35321C5E-8B79-4775-822D-F4BCF48405DB}" type="presParOf" srcId="{B4A4BD69-C070-4C3D-AAFA-7FE94FD957DB}" destId="{9629639D-2DC6-4177-A15C-1EB3055DA081}" srcOrd="22"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A88B03-F597-4CAB-B2BC-2C4A7D143862}"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BF48DAFC-61F9-4BF4-B401-FDEB2CA3A915}">
      <dgm:prSet phldrT="[Text]" phldr="0"/>
      <dgm:spPr/>
      <dgm:t>
        <a:bodyPr/>
        <a:lstStyle/>
        <a:p>
          <a:r>
            <a:rPr lang="en-US">
              <a:latin typeface="Times New Roman"/>
              <a:cs typeface="Times New Roman"/>
            </a:rPr>
            <a:t>1</a:t>
          </a:r>
        </a:p>
      </dgm:t>
    </dgm:pt>
    <dgm:pt modelId="{AF1774EF-6DF8-49CB-8492-1320EE53FB4A}" type="parTrans" cxnId="{7BB1F5BF-67AF-4999-956C-4F8CFF523AD9}">
      <dgm:prSet/>
      <dgm:spPr/>
      <dgm:t>
        <a:bodyPr/>
        <a:lstStyle/>
        <a:p>
          <a:endParaRPr lang="en-US"/>
        </a:p>
      </dgm:t>
    </dgm:pt>
    <dgm:pt modelId="{1C84016F-59E0-471B-BA83-E21A96EF5BB7}" type="sibTrans" cxnId="{7BB1F5BF-67AF-4999-956C-4F8CFF523AD9}">
      <dgm:prSet/>
      <dgm:spPr/>
      <dgm:t>
        <a:bodyPr/>
        <a:lstStyle/>
        <a:p>
          <a:endParaRPr lang="en-US"/>
        </a:p>
      </dgm:t>
    </dgm:pt>
    <dgm:pt modelId="{7029FBE5-4BA3-4047-9980-31BE470597DD}">
      <dgm:prSet phldrT="[Text]" phldr="0"/>
      <dgm:spPr/>
      <dgm:t>
        <a:bodyPr/>
        <a:lstStyle/>
        <a:p>
          <a:r>
            <a:rPr lang="en-US" dirty="0">
              <a:latin typeface="Times New Roman"/>
              <a:cs typeface="Times New Roman"/>
            </a:rPr>
            <a:t>2</a:t>
          </a:r>
        </a:p>
      </dgm:t>
    </dgm:pt>
    <dgm:pt modelId="{C8ED95C3-5CD1-4130-8144-0020E275A90B}" type="parTrans" cxnId="{0428983D-87C3-43B0-9842-5E70F908CA9F}">
      <dgm:prSet/>
      <dgm:spPr/>
      <dgm:t>
        <a:bodyPr/>
        <a:lstStyle/>
        <a:p>
          <a:endParaRPr lang="en-US"/>
        </a:p>
      </dgm:t>
    </dgm:pt>
    <dgm:pt modelId="{DD6A5194-C214-435A-AD3F-EBB7816E7228}" type="sibTrans" cxnId="{0428983D-87C3-43B0-9842-5E70F908CA9F}">
      <dgm:prSet/>
      <dgm:spPr/>
      <dgm:t>
        <a:bodyPr/>
        <a:lstStyle/>
        <a:p>
          <a:endParaRPr lang="en-US"/>
        </a:p>
      </dgm:t>
    </dgm:pt>
    <dgm:pt modelId="{965D6995-9D84-431A-92AB-8598B9A56678}">
      <dgm:prSet phldrT="[Text]" phldr="0"/>
      <dgm:spPr/>
      <dgm:t>
        <a:bodyPr/>
        <a:lstStyle/>
        <a:p>
          <a:r>
            <a:rPr lang="en-US">
              <a:latin typeface="Times New Roman"/>
              <a:cs typeface="Times New Roman"/>
            </a:rPr>
            <a:t>3</a:t>
          </a:r>
        </a:p>
      </dgm:t>
    </dgm:pt>
    <dgm:pt modelId="{04A53C6F-1378-411C-A193-01D89B82A38B}" type="parTrans" cxnId="{31C20977-41BD-46AF-B1DD-54EEDF3FE925}">
      <dgm:prSet/>
      <dgm:spPr/>
      <dgm:t>
        <a:bodyPr/>
        <a:lstStyle/>
        <a:p>
          <a:endParaRPr lang="en-US"/>
        </a:p>
      </dgm:t>
    </dgm:pt>
    <dgm:pt modelId="{47584734-5C2C-4B48-9AC6-CF20BE02B887}" type="sibTrans" cxnId="{31C20977-41BD-46AF-B1DD-54EEDF3FE925}">
      <dgm:prSet/>
      <dgm:spPr/>
      <dgm:t>
        <a:bodyPr/>
        <a:lstStyle/>
        <a:p>
          <a:endParaRPr lang="en-US"/>
        </a:p>
      </dgm:t>
    </dgm:pt>
    <dgm:pt modelId="{E1D511A0-4458-4F29-A4A6-9DEFF43B7EBC}">
      <dgm:prSet phldrT="[Text]" phldr="0"/>
      <dgm:spPr/>
      <dgm:t>
        <a:bodyPr/>
        <a:lstStyle/>
        <a:p>
          <a:r>
            <a:rPr lang="en-US" dirty="0">
              <a:latin typeface="Times New Roman"/>
              <a:cs typeface="Times New Roman"/>
            </a:rPr>
            <a:t>4</a:t>
          </a:r>
        </a:p>
      </dgm:t>
    </dgm:pt>
    <dgm:pt modelId="{4A5E5CC5-BD62-4108-9CF6-706EE269A245}" type="parTrans" cxnId="{B15724F1-A8A4-4DB7-9F87-8D6273408B09}">
      <dgm:prSet/>
      <dgm:spPr/>
      <dgm:t>
        <a:bodyPr/>
        <a:lstStyle/>
        <a:p>
          <a:endParaRPr lang="en-US"/>
        </a:p>
      </dgm:t>
    </dgm:pt>
    <dgm:pt modelId="{2430A70C-26AF-49A7-887E-5E2B3998F7C4}" type="sibTrans" cxnId="{B15724F1-A8A4-4DB7-9F87-8D6273408B09}">
      <dgm:prSet/>
      <dgm:spPr/>
      <dgm:t>
        <a:bodyPr/>
        <a:lstStyle/>
        <a:p>
          <a:endParaRPr lang="en-US"/>
        </a:p>
      </dgm:t>
    </dgm:pt>
    <dgm:pt modelId="{F829AA5F-6231-400A-A738-6C4CA3790E68}">
      <dgm:prSet phldr="0"/>
      <dgm:spPr/>
      <dgm:t>
        <a:bodyPr/>
        <a:lstStyle/>
        <a:p>
          <a:pPr algn="l" rtl="0"/>
          <a:r>
            <a:rPr lang="en-US">
              <a:latin typeface="Times New Roman"/>
              <a:cs typeface="Times New Roman"/>
            </a:rPr>
            <a:t>Incoming and outgoing directions cover all directions both above and below the surface, thus enabling BRDF to describe refection and transmission combined.</a:t>
          </a:r>
        </a:p>
      </dgm:t>
    </dgm:pt>
    <dgm:pt modelId="{98E91C3E-9E75-4156-98C9-EEEEB650F676}" type="parTrans" cxnId="{5AE08F84-135E-43ED-9195-639A558F1D75}">
      <dgm:prSet/>
      <dgm:spPr/>
    </dgm:pt>
    <dgm:pt modelId="{88B345E4-84CE-43A8-A01D-67AFF80BB0D6}" type="sibTrans" cxnId="{5AE08F84-135E-43ED-9195-639A558F1D75}">
      <dgm:prSet/>
      <dgm:spPr/>
    </dgm:pt>
    <dgm:pt modelId="{9CD358BF-E0E2-4B00-92E1-3A84D5D64E37}">
      <dgm:prSet phldr="0"/>
      <dgm:spPr/>
      <dgm:t>
        <a:bodyPr/>
        <a:lstStyle/>
        <a:p>
          <a:pPr algn="l" rtl="0"/>
          <a:r>
            <a:rPr lang="en-US">
              <a:latin typeface="Times New Roman"/>
              <a:cs typeface="Times New Roman"/>
            </a:rPr>
            <a:t>The BRDF function is symmetric for all materials. Its value is identical if we swap the incoming and outgoing directions. This is known as Helmholtz Reciprocity.</a:t>
          </a:r>
        </a:p>
      </dgm:t>
    </dgm:pt>
    <dgm:pt modelId="{07BBDAF9-EAEE-4064-97A3-DDF22B5795B4}" type="parTrans" cxnId="{E0EF9354-4E95-47C0-8874-DC47B93BB379}">
      <dgm:prSet/>
      <dgm:spPr/>
    </dgm:pt>
    <dgm:pt modelId="{457898D3-1A74-40CE-B5CF-D41F490508DA}" type="sibTrans" cxnId="{E0EF9354-4E95-47C0-8874-DC47B93BB379}">
      <dgm:prSet/>
      <dgm:spPr/>
    </dgm:pt>
    <dgm:pt modelId="{0D02B3B6-07BE-4A7C-8738-E8BB1E085906}">
      <dgm:prSet phldr="0"/>
      <dgm:spPr/>
      <dgm:t>
        <a:bodyPr/>
        <a:lstStyle/>
        <a:p>
          <a:pPr algn="l" rtl="0"/>
          <a:r>
            <a:rPr lang="en-US">
              <a:latin typeface="Times New Roman"/>
              <a:cs typeface="Times New Roman"/>
            </a:rPr>
            <a:t>It is not simply the ratio of incoming and outgoing radiance for two chosen rays, a ratio that would always fall between 0 and 1. It is the ratio of the outgoing ray's radiance Lr to the irradiance E from only one direction.</a:t>
          </a:r>
        </a:p>
      </dgm:t>
    </dgm:pt>
    <dgm:pt modelId="{F355B825-C3EE-4CB5-BAC3-C24FF2DD68BB}" type="parTrans" cxnId="{8CA6899F-A975-43B0-B589-9634969E2683}">
      <dgm:prSet/>
      <dgm:spPr/>
    </dgm:pt>
    <dgm:pt modelId="{2B07358F-0EEB-42CF-A0FD-0FDAD0E80F7F}" type="sibTrans" cxnId="{8CA6899F-A975-43B0-B589-9634969E2683}">
      <dgm:prSet/>
      <dgm:spPr/>
    </dgm:pt>
    <dgm:pt modelId="{D6FC2371-15C6-4F4E-86DE-322291439884}">
      <dgm:prSet phldr="0"/>
      <dgm:spPr/>
      <dgm:t>
        <a:bodyPr/>
        <a:lstStyle/>
        <a:p>
          <a:pPr algn="l" rtl="0"/>
          <a:r>
            <a:rPr lang="en-US" dirty="0">
              <a:latin typeface="Times New Roman"/>
              <a:cs typeface="Times New Roman"/>
            </a:rPr>
            <a:t>Thus a perfect difuse reflector has a BRDF value of 1 and not the value of 1/π you might initially expect.</a:t>
          </a:r>
        </a:p>
      </dgm:t>
    </dgm:pt>
    <dgm:pt modelId="{E4DADF86-9954-45D3-87B0-EE4F35EB25FD}" type="parTrans" cxnId="{0CC05751-1714-45B3-A9A2-9F97CC4A70E6}">
      <dgm:prSet/>
      <dgm:spPr/>
    </dgm:pt>
    <dgm:pt modelId="{9E940CB5-CEDB-43F3-BC09-AC71814036C9}" type="sibTrans" cxnId="{0CC05751-1714-45B3-A9A2-9F97CC4A70E6}">
      <dgm:prSet/>
      <dgm:spPr/>
    </dgm:pt>
    <dgm:pt modelId="{C6429CF1-8927-4CD7-8B9C-6DCCEFFBEDFE}">
      <dgm:prSet phldr="0"/>
      <dgm:spPr/>
      <dgm:t>
        <a:bodyPr/>
        <a:lstStyle/>
        <a:p>
          <a:pPr algn="l" rtl="0"/>
          <a:r>
            <a:rPr lang="en-US">
              <a:latin typeface="Times New Roman"/>
              <a:cs typeface="Times New Roman"/>
            </a:rPr>
            <a:t>The 5 input dimensions of BRDF namely the 4 angles(incoming,outgoing) and wavelength makes it tidious to calculate.</a:t>
          </a:r>
        </a:p>
      </dgm:t>
    </dgm:pt>
    <dgm:pt modelId="{8A598428-DF23-40AA-956C-80D24B241CEF}" type="parTrans" cxnId="{64040D34-C4B9-4A5C-B37F-F1ABC207AF85}">
      <dgm:prSet/>
      <dgm:spPr/>
    </dgm:pt>
    <dgm:pt modelId="{2C982F64-76D2-4084-9379-99F76BC01035}" type="sibTrans" cxnId="{64040D34-C4B9-4A5C-B37F-F1ABC207AF85}">
      <dgm:prSet/>
      <dgm:spPr/>
    </dgm:pt>
    <dgm:pt modelId="{70F47DEC-4414-4E0F-91DB-7F255666B522}">
      <dgm:prSet phldr="0"/>
      <dgm:spPr/>
      <dgm:t>
        <a:bodyPr/>
        <a:lstStyle/>
        <a:p>
          <a:pPr algn="l" rtl="0"/>
          <a:r>
            <a:rPr lang="en-US" dirty="0">
              <a:latin typeface="Times New Roman"/>
              <a:cs typeface="Times New Roman"/>
            </a:rPr>
            <a:t>Though BRDF databases for different surfaces are present,usually we resort for parameterized BRDF models for the surface.</a:t>
          </a:r>
        </a:p>
      </dgm:t>
    </dgm:pt>
    <dgm:pt modelId="{D39E4492-A3E2-410F-95CE-288879AEF7F7}" type="parTrans" cxnId="{478B1C0B-BAE1-4D71-A67B-9D00AE86F7D1}">
      <dgm:prSet/>
      <dgm:spPr/>
    </dgm:pt>
    <dgm:pt modelId="{576D0BC9-F5B8-4395-B150-9B19CFF51110}" type="sibTrans" cxnId="{478B1C0B-BAE1-4D71-A67B-9D00AE86F7D1}">
      <dgm:prSet/>
      <dgm:spPr/>
    </dgm:pt>
    <dgm:pt modelId="{697508F7-0F5F-417A-9C6F-3D19594465F9}" type="pres">
      <dgm:prSet presAssocID="{A6A88B03-F597-4CAB-B2BC-2C4A7D143862}" presName="linearFlow" presStyleCnt="0">
        <dgm:presLayoutVars>
          <dgm:dir/>
          <dgm:animLvl val="lvl"/>
          <dgm:resizeHandles val="exact"/>
        </dgm:presLayoutVars>
      </dgm:prSet>
      <dgm:spPr/>
      <dgm:t>
        <a:bodyPr/>
        <a:lstStyle/>
        <a:p>
          <a:endParaRPr lang="en-US"/>
        </a:p>
      </dgm:t>
    </dgm:pt>
    <dgm:pt modelId="{069A66D7-7070-4ED7-8430-13128B85CE4A}" type="pres">
      <dgm:prSet presAssocID="{BF48DAFC-61F9-4BF4-B401-FDEB2CA3A915}" presName="composite" presStyleCnt="0"/>
      <dgm:spPr/>
    </dgm:pt>
    <dgm:pt modelId="{705FD4A5-AC81-4FD8-BA47-2C03760434B0}" type="pres">
      <dgm:prSet presAssocID="{BF48DAFC-61F9-4BF4-B401-FDEB2CA3A915}" presName="parentText" presStyleLbl="alignNode1" presStyleIdx="0" presStyleCnt="4">
        <dgm:presLayoutVars>
          <dgm:chMax val="1"/>
          <dgm:bulletEnabled val="1"/>
        </dgm:presLayoutVars>
      </dgm:prSet>
      <dgm:spPr/>
      <dgm:t>
        <a:bodyPr/>
        <a:lstStyle/>
        <a:p>
          <a:endParaRPr lang="en-US"/>
        </a:p>
      </dgm:t>
    </dgm:pt>
    <dgm:pt modelId="{FC1C93A7-9FEC-4C08-96DA-B5BC9C666E79}" type="pres">
      <dgm:prSet presAssocID="{BF48DAFC-61F9-4BF4-B401-FDEB2CA3A915}" presName="descendantText" presStyleLbl="alignAcc1" presStyleIdx="0" presStyleCnt="4">
        <dgm:presLayoutVars>
          <dgm:bulletEnabled val="1"/>
        </dgm:presLayoutVars>
      </dgm:prSet>
      <dgm:spPr/>
      <dgm:t>
        <a:bodyPr/>
        <a:lstStyle/>
        <a:p>
          <a:endParaRPr lang="en-US"/>
        </a:p>
      </dgm:t>
    </dgm:pt>
    <dgm:pt modelId="{1D8BEE5F-26C6-4E55-8923-AB0CA72D53D9}" type="pres">
      <dgm:prSet presAssocID="{1C84016F-59E0-471B-BA83-E21A96EF5BB7}" presName="sp" presStyleCnt="0"/>
      <dgm:spPr/>
    </dgm:pt>
    <dgm:pt modelId="{73FF05C9-E009-4F8C-8C1F-AE322810F491}" type="pres">
      <dgm:prSet presAssocID="{7029FBE5-4BA3-4047-9980-31BE470597DD}" presName="composite" presStyleCnt="0"/>
      <dgm:spPr/>
    </dgm:pt>
    <dgm:pt modelId="{1EBFDC06-AFBE-4897-980F-636E10F49986}" type="pres">
      <dgm:prSet presAssocID="{7029FBE5-4BA3-4047-9980-31BE470597DD}" presName="parentText" presStyleLbl="alignNode1" presStyleIdx="1" presStyleCnt="4">
        <dgm:presLayoutVars>
          <dgm:chMax val="1"/>
          <dgm:bulletEnabled val="1"/>
        </dgm:presLayoutVars>
      </dgm:prSet>
      <dgm:spPr/>
      <dgm:t>
        <a:bodyPr/>
        <a:lstStyle/>
        <a:p>
          <a:endParaRPr lang="en-US"/>
        </a:p>
      </dgm:t>
    </dgm:pt>
    <dgm:pt modelId="{384FD18B-B84F-4320-94E3-42C2B26FB7FC}" type="pres">
      <dgm:prSet presAssocID="{7029FBE5-4BA3-4047-9980-31BE470597DD}" presName="descendantText" presStyleLbl="alignAcc1" presStyleIdx="1" presStyleCnt="4">
        <dgm:presLayoutVars>
          <dgm:bulletEnabled val="1"/>
        </dgm:presLayoutVars>
      </dgm:prSet>
      <dgm:spPr/>
      <dgm:t>
        <a:bodyPr/>
        <a:lstStyle/>
        <a:p>
          <a:endParaRPr lang="en-US"/>
        </a:p>
      </dgm:t>
    </dgm:pt>
    <dgm:pt modelId="{0889BDD6-8BDB-4F3F-95D2-E97A376E5B56}" type="pres">
      <dgm:prSet presAssocID="{DD6A5194-C214-435A-AD3F-EBB7816E7228}" presName="sp" presStyleCnt="0"/>
      <dgm:spPr/>
    </dgm:pt>
    <dgm:pt modelId="{37CE0A81-0A69-43AE-A9FF-EE9567785E73}" type="pres">
      <dgm:prSet presAssocID="{965D6995-9D84-431A-92AB-8598B9A56678}" presName="composite" presStyleCnt="0"/>
      <dgm:spPr/>
    </dgm:pt>
    <dgm:pt modelId="{C216CD2E-10EC-4536-A416-4A7F700C63F2}" type="pres">
      <dgm:prSet presAssocID="{965D6995-9D84-431A-92AB-8598B9A56678}" presName="parentText" presStyleLbl="alignNode1" presStyleIdx="2" presStyleCnt="4">
        <dgm:presLayoutVars>
          <dgm:chMax val="1"/>
          <dgm:bulletEnabled val="1"/>
        </dgm:presLayoutVars>
      </dgm:prSet>
      <dgm:spPr/>
      <dgm:t>
        <a:bodyPr/>
        <a:lstStyle/>
        <a:p>
          <a:endParaRPr lang="en-US"/>
        </a:p>
      </dgm:t>
    </dgm:pt>
    <dgm:pt modelId="{EAADB1D2-7B3A-43D1-A63F-276056CC83F6}" type="pres">
      <dgm:prSet presAssocID="{965D6995-9D84-431A-92AB-8598B9A56678}" presName="descendantText" presStyleLbl="alignAcc1" presStyleIdx="2" presStyleCnt="4">
        <dgm:presLayoutVars>
          <dgm:bulletEnabled val="1"/>
        </dgm:presLayoutVars>
      </dgm:prSet>
      <dgm:spPr/>
      <dgm:t>
        <a:bodyPr/>
        <a:lstStyle/>
        <a:p>
          <a:endParaRPr lang="en-US"/>
        </a:p>
      </dgm:t>
    </dgm:pt>
    <dgm:pt modelId="{E057A969-E0A9-4A33-9D8E-A5BF6B1B98D7}" type="pres">
      <dgm:prSet presAssocID="{47584734-5C2C-4B48-9AC6-CF20BE02B887}" presName="sp" presStyleCnt="0"/>
      <dgm:spPr/>
    </dgm:pt>
    <dgm:pt modelId="{ADAE6E02-BC7A-4606-8A69-FEE0DABD2BB3}" type="pres">
      <dgm:prSet presAssocID="{E1D511A0-4458-4F29-A4A6-9DEFF43B7EBC}" presName="composite" presStyleCnt="0"/>
      <dgm:spPr/>
    </dgm:pt>
    <dgm:pt modelId="{6A80A8C5-809D-459F-9B88-890D0A8541DD}" type="pres">
      <dgm:prSet presAssocID="{E1D511A0-4458-4F29-A4A6-9DEFF43B7EBC}" presName="parentText" presStyleLbl="alignNode1" presStyleIdx="3" presStyleCnt="4">
        <dgm:presLayoutVars>
          <dgm:chMax val="1"/>
          <dgm:bulletEnabled val="1"/>
        </dgm:presLayoutVars>
      </dgm:prSet>
      <dgm:spPr/>
      <dgm:t>
        <a:bodyPr/>
        <a:lstStyle/>
        <a:p>
          <a:endParaRPr lang="en-US"/>
        </a:p>
      </dgm:t>
    </dgm:pt>
    <dgm:pt modelId="{532C7D5C-C621-469C-8D65-0A58F99550CB}" type="pres">
      <dgm:prSet presAssocID="{E1D511A0-4458-4F29-A4A6-9DEFF43B7EBC}" presName="descendantText" presStyleLbl="alignAcc1" presStyleIdx="3" presStyleCnt="4">
        <dgm:presLayoutVars>
          <dgm:bulletEnabled val="1"/>
        </dgm:presLayoutVars>
      </dgm:prSet>
      <dgm:spPr/>
      <dgm:t>
        <a:bodyPr/>
        <a:lstStyle/>
        <a:p>
          <a:endParaRPr lang="en-US"/>
        </a:p>
      </dgm:t>
    </dgm:pt>
  </dgm:ptLst>
  <dgm:cxnLst>
    <dgm:cxn modelId="{2BEB4C95-30B3-4218-AFF3-67FB28F3F781}" type="presOf" srcId="{7029FBE5-4BA3-4047-9980-31BE470597DD}" destId="{1EBFDC06-AFBE-4897-980F-636E10F49986}" srcOrd="0" destOrd="0" presId="urn:microsoft.com/office/officeart/2005/8/layout/chevron2"/>
    <dgm:cxn modelId="{7BB1F5BF-67AF-4999-956C-4F8CFF523AD9}" srcId="{A6A88B03-F597-4CAB-B2BC-2C4A7D143862}" destId="{BF48DAFC-61F9-4BF4-B401-FDEB2CA3A915}" srcOrd="0" destOrd="0" parTransId="{AF1774EF-6DF8-49CB-8492-1320EE53FB4A}" sibTransId="{1C84016F-59E0-471B-BA83-E21A96EF5BB7}"/>
    <dgm:cxn modelId="{0CC05751-1714-45B3-A9A2-9F97CC4A70E6}" srcId="{965D6995-9D84-431A-92AB-8598B9A56678}" destId="{D6FC2371-15C6-4F4E-86DE-322291439884}" srcOrd="1" destOrd="0" parTransId="{E4DADF86-9954-45D3-87B0-EE4F35EB25FD}" sibTransId="{9E940CB5-CEDB-43F3-BC09-AC71814036C9}"/>
    <dgm:cxn modelId="{3AAADD02-6526-408B-9606-CF86CCE641B6}" type="presOf" srcId="{F829AA5F-6231-400A-A738-6C4CA3790E68}" destId="{FC1C93A7-9FEC-4C08-96DA-B5BC9C666E79}" srcOrd="0" destOrd="0" presId="urn:microsoft.com/office/officeart/2005/8/layout/chevron2"/>
    <dgm:cxn modelId="{64040D34-C4B9-4A5C-B37F-F1ABC207AF85}" srcId="{E1D511A0-4458-4F29-A4A6-9DEFF43B7EBC}" destId="{C6429CF1-8927-4CD7-8B9C-6DCCEFFBEDFE}" srcOrd="0" destOrd="0" parTransId="{8A598428-DF23-40AA-956C-80D24B241CEF}" sibTransId="{2C982F64-76D2-4084-9379-99F76BC01035}"/>
    <dgm:cxn modelId="{E0EF9354-4E95-47C0-8874-DC47B93BB379}" srcId="{7029FBE5-4BA3-4047-9980-31BE470597DD}" destId="{9CD358BF-E0E2-4B00-92E1-3A84D5D64E37}" srcOrd="0" destOrd="0" parTransId="{07BBDAF9-EAEE-4064-97A3-DDF22B5795B4}" sibTransId="{457898D3-1A74-40CE-B5CF-D41F490508DA}"/>
    <dgm:cxn modelId="{3786075D-73C6-4290-B12D-3E71C71DF8E9}" type="presOf" srcId="{E1D511A0-4458-4F29-A4A6-9DEFF43B7EBC}" destId="{6A80A8C5-809D-459F-9B88-890D0A8541DD}" srcOrd="0" destOrd="0" presId="urn:microsoft.com/office/officeart/2005/8/layout/chevron2"/>
    <dgm:cxn modelId="{CFF62ED9-DB51-4A8C-B41D-A8294BD3981E}" type="presOf" srcId="{70F47DEC-4414-4E0F-91DB-7F255666B522}" destId="{532C7D5C-C621-469C-8D65-0A58F99550CB}" srcOrd="0" destOrd="1" presId="urn:microsoft.com/office/officeart/2005/8/layout/chevron2"/>
    <dgm:cxn modelId="{CE8C4BD6-6137-45E5-B52F-D03C8CA53515}" type="presOf" srcId="{965D6995-9D84-431A-92AB-8598B9A56678}" destId="{C216CD2E-10EC-4536-A416-4A7F700C63F2}" srcOrd="0" destOrd="0" presId="urn:microsoft.com/office/officeart/2005/8/layout/chevron2"/>
    <dgm:cxn modelId="{31C20977-41BD-46AF-B1DD-54EEDF3FE925}" srcId="{A6A88B03-F597-4CAB-B2BC-2C4A7D143862}" destId="{965D6995-9D84-431A-92AB-8598B9A56678}" srcOrd="2" destOrd="0" parTransId="{04A53C6F-1378-411C-A193-01D89B82A38B}" sibTransId="{47584734-5C2C-4B48-9AC6-CF20BE02B887}"/>
    <dgm:cxn modelId="{FB6A1054-4D56-4DCD-A123-98C9D1FD8464}" type="presOf" srcId="{A6A88B03-F597-4CAB-B2BC-2C4A7D143862}" destId="{697508F7-0F5F-417A-9C6F-3D19594465F9}" srcOrd="0" destOrd="0" presId="urn:microsoft.com/office/officeart/2005/8/layout/chevron2"/>
    <dgm:cxn modelId="{448380AD-CF13-4913-A41A-41B6A2E8810C}" type="presOf" srcId="{0D02B3B6-07BE-4A7C-8738-E8BB1E085906}" destId="{EAADB1D2-7B3A-43D1-A63F-276056CC83F6}" srcOrd="0" destOrd="0" presId="urn:microsoft.com/office/officeart/2005/8/layout/chevron2"/>
    <dgm:cxn modelId="{687540A3-7613-41F8-B59D-61B34442FB95}" type="presOf" srcId="{C6429CF1-8927-4CD7-8B9C-6DCCEFFBEDFE}" destId="{532C7D5C-C621-469C-8D65-0A58F99550CB}" srcOrd="0" destOrd="0" presId="urn:microsoft.com/office/officeart/2005/8/layout/chevron2"/>
    <dgm:cxn modelId="{1EF40700-8C00-46B6-9063-9F4657ADAAA4}" type="presOf" srcId="{9CD358BF-E0E2-4B00-92E1-3A84D5D64E37}" destId="{384FD18B-B84F-4320-94E3-42C2B26FB7FC}" srcOrd="0" destOrd="0" presId="urn:microsoft.com/office/officeart/2005/8/layout/chevron2"/>
    <dgm:cxn modelId="{5AE08F84-135E-43ED-9195-639A558F1D75}" srcId="{BF48DAFC-61F9-4BF4-B401-FDEB2CA3A915}" destId="{F829AA5F-6231-400A-A738-6C4CA3790E68}" srcOrd="0" destOrd="0" parTransId="{98E91C3E-9E75-4156-98C9-EEEEB650F676}" sibTransId="{88B345E4-84CE-43A8-A01D-67AFF80BB0D6}"/>
    <dgm:cxn modelId="{0428983D-87C3-43B0-9842-5E70F908CA9F}" srcId="{A6A88B03-F597-4CAB-B2BC-2C4A7D143862}" destId="{7029FBE5-4BA3-4047-9980-31BE470597DD}" srcOrd="1" destOrd="0" parTransId="{C8ED95C3-5CD1-4130-8144-0020E275A90B}" sibTransId="{DD6A5194-C214-435A-AD3F-EBB7816E7228}"/>
    <dgm:cxn modelId="{8CA6899F-A975-43B0-B589-9634969E2683}" srcId="{965D6995-9D84-431A-92AB-8598B9A56678}" destId="{0D02B3B6-07BE-4A7C-8738-E8BB1E085906}" srcOrd="0" destOrd="0" parTransId="{F355B825-C3EE-4CB5-BAC3-C24FF2DD68BB}" sibTransId="{2B07358F-0EEB-42CF-A0FD-0FDAD0E80F7F}"/>
    <dgm:cxn modelId="{478B1C0B-BAE1-4D71-A67B-9D00AE86F7D1}" srcId="{E1D511A0-4458-4F29-A4A6-9DEFF43B7EBC}" destId="{70F47DEC-4414-4E0F-91DB-7F255666B522}" srcOrd="1" destOrd="0" parTransId="{D39E4492-A3E2-410F-95CE-288879AEF7F7}" sibTransId="{576D0BC9-F5B8-4395-B150-9B19CFF51110}"/>
    <dgm:cxn modelId="{B15724F1-A8A4-4DB7-9F87-8D6273408B09}" srcId="{A6A88B03-F597-4CAB-B2BC-2C4A7D143862}" destId="{E1D511A0-4458-4F29-A4A6-9DEFF43B7EBC}" srcOrd="3" destOrd="0" parTransId="{4A5E5CC5-BD62-4108-9CF6-706EE269A245}" sibTransId="{2430A70C-26AF-49A7-887E-5E2B3998F7C4}"/>
    <dgm:cxn modelId="{ABBE822E-B7AD-462B-BEFE-069F042A6E00}" type="presOf" srcId="{D6FC2371-15C6-4F4E-86DE-322291439884}" destId="{EAADB1D2-7B3A-43D1-A63F-276056CC83F6}" srcOrd="0" destOrd="1" presId="urn:microsoft.com/office/officeart/2005/8/layout/chevron2"/>
    <dgm:cxn modelId="{45016313-E68F-41D5-A272-04BD86C63FAA}" type="presOf" srcId="{BF48DAFC-61F9-4BF4-B401-FDEB2CA3A915}" destId="{705FD4A5-AC81-4FD8-BA47-2C03760434B0}" srcOrd="0" destOrd="0" presId="urn:microsoft.com/office/officeart/2005/8/layout/chevron2"/>
    <dgm:cxn modelId="{7A45CA72-AE7F-4033-8A94-BC8F4A3A3C25}" type="presParOf" srcId="{697508F7-0F5F-417A-9C6F-3D19594465F9}" destId="{069A66D7-7070-4ED7-8430-13128B85CE4A}" srcOrd="0" destOrd="0" presId="urn:microsoft.com/office/officeart/2005/8/layout/chevron2"/>
    <dgm:cxn modelId="{43EA460C-AE95-4FC0-AC5E-9F5F599399C2}" type="presParOf" srcId="{069A66D7-7070-4ED7-8430-13128B85CE4A}" destId="{705FD4A5-AC81-4FD8-BA47-2C03760434B0}" srcOrd="0" destOrd="0" presId="urn:microsoft.com/office/officeart/2005/8/layout/chevron2"/>
    <dgm:cxn modelId="{A48E5ABA-9FAF-420A-A4A7-6C9DA4436EEA}" type="presParOf" srcId="{069A66D7-7070-4ED7-8430-13128B85CE4A}" destId="{FC1C93A7-9FEC-4C08-96DA-B5BC9C666E79}" srcOrd="1" destOrd="0" presId="urn:microsoft.com/office/officeart/2005/8/layout/chevron2"/>
    <dgm:cxn modelId="{3DDBEB52-E4C4-4F44-A44E-1A3B1BF19F45}" type="presParOf" srcId="{697508F7-0F5F-417A-9C6F-3D19594465F9}" destId="{1D8BEE5F-26C6-4E55-8923-AB0CA72D53D9}" srcOrd="1" destOrd="0" presId="urn:microsoft.com/office/officeart/2005/8/layout/chevron2"/>
    <dgm:cxn modelId="{B452AAA1-09B0-4F7E-AA0D-B9863E0D7AD5}" type="presParOf" srcId="{697508F7-0F5F-417A-9C6F-3D19594465F9}" destId="{73FF05C9-E009-4F8C-8C1F-AE322810F491}" srcOrd="2" destOrd="0" presId="urn:microsoft.com/office/officeart/2005/8/layout/chevron2"/>
    <dgm:cxn modelId="{FCA55425-DC53-4B3D-9152-633E8E12AC94}" type="presParOf" srcId="{73FF05C9-E009-4F8C-8C1F-AE322810F491}" destId="{1EBFDC06-AFBE-4897-980F-636E10F49986}" srcOrd="0" destOrd="0" presId="urn:microsoft.com/office/officeart/2005/8/layout/chevron2"/>
    <dgm:cxn modelId="{635FFB87-EF87-4C57-9DB1-4BD7BBE7B68E}" type="presParOf" srcId="{73FF05C9-E009-4F8C-8C1F-AE322810F491}" destId="{384FD18B-B84F-4320-94E3-42C2B26FB7FC}" srcOrd="1" destOrd="0" presId="urn:microsoft.com/office/officeart/2005/8/layout/chevron2"/>
    <dgm:cxn modelId="{180C5CEF-6449-4FFC-B259-5D74317F2482}" type="presParOf" srcId="{697508F7-0F5F-417A-9C6F-3D19594465F9}" destId="{0889BDD6-8BDB-4F3F-95D2-E97A376E5B56}" srcOrd="3" destOrd="0" presId="urn:microsoft.com/office/officeart/2005/8/layout/chevron2"/>
    <dgm:cxn modelId="{00E03F8A-2535-407D-9C16-18827285923F}" type="presParOf" srcId="{697508F7-0F5F-417A-9C6F-3D19594465F9}" destId="{37CE0A81-0A69-43AE-A9FF-EE9567785E73}" srcOrd="4" destOrd="0" presId="urn:microsoft.com/office/officeart/2005/8/layout/chevron2"/>
    <dgm:cxn modelId="{FBCBF130-92C3-4A3D-8794-872B81E3AE67}" type="presParOf" srcId="{37CE0A81-0A69-43AE-A9FF-EE9567785E73}" destId="{C216CD2E-10EC-4536-A416-4A7F700C63F2}" srcOrd="0" destOrd="0" presId="urn:microsoft.com/office/officeart/2005/8/layout/chevron2"/>
    <dgm:cxn modelId="{83CBA2D1-1935-4362-9D06-2895647BD78C}" type="presParOf" srcId="{37CE0A81-0A69-43AE-A9FF-EE9567785E73}" destId="{EAADB1D2-7B3A-43D1-A63F-276056CC83F6}" srcOrd="1" destOrd="0" presId="urn:microsoft.com/office/officeart/2005/8/layout/chevron2"/>
    <dgm:cxn modelId="{222471C8-1FD0-428D-BE27-8F9399954287}" type="presParOf" srcId="{697508F7-0F5F-417A-9C6F-3D19594465F9}" destId="{E057A969-E0A9-4A33-9D8E-A5BF6B1B98D7}" srcOrd="5" destOrd="0" presId="urn:microsoft.com/office/officeart/2005/8/layout/chevron2"/>
    <dgm:cxn modelId="{C3A1E687-36AA-4B59-8D64-4973525C2E60}" type="presParOf" srcId="{697508F7-0F5F-417A-9C6F-3D19594465F9}" destId="{ADAE6E02-BC7A-4606-8A69-FEE0DABD2BB3}" srcOrd="6" destOrd="0" presId="urn:microsoft.com/office/officeart/2005/8/layout/chevron2"/>
    <dgm:cxn modelId="{F8F0FDED-9DB0-4CCC-B550-DA359907B15D}" type="presParOf" srcId="{ADAE6E02-BC7A-4606-8A69-FEE0DABD2BB3}" destId="{6A80A8C5-809D-459F-9B88-890D0A8541DD}" srcOrd="0" destOrd="0" presId="urn:microsoft.com/office/officeart/2005/8/layout/chevron2"/>
    <dgm:cxn modelId="{9DD1749B-CE2C-4F09-8B3E-8ED86C7C64F0}" type="presParOf" srcId="{ADAE6E02-BC7A-4606-8A69-FEE0DABD2BB3}" destId="{532C7D5C-C621-469C-8D65-0A58F99550CB}" srcOrd="1" destOrd="0" presId="urn:microsoft.com/office/officeart/2005/8/layout/chevron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6A88B03-F597-4CAB-B2BC-2C4A7D14386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C53455D-4F66-484C-8904-8E8E9B83390D}">
      <dgm:prSet phldr="0"/>
      <dgm:spPr/>
      <dgm:t>
        <a:bodyPr/>
        <a:lstStyle/>
        <a:p>
          <a:pPr algn="l" rtl="0"/>
          <a:r>
            <a:rPr lang="en-US" dirty="0">
              <a:latin typeface="Times New Roman"/>
              <a:cs typeface="Times New Roman"/>
            </a:rPr>
            <a:t>BRDF based models fail to model the surfaces which are translucent like human skin, marble, milk etc.</a:t>
          </a:r>
        </a:p>
      </dgm:t>
    </dgm:pt>
    <dgm:pt modelId="{634EC874-D11C-4018-8A2E-398EF45CCA90}" type="parTrans" cxnId="{00995B52-7C81-4023-959C-CC164DC54228}">
      <dgm:prSet/>
      <dgm:spPr/>
    </dgm:pt>
    <dgm:pt modelId="{61BBBB48-BC92-4B9A-81AB-5A6A2083A219}" type="sibTrans" cxnId="{00995B52-7C81-4023-959C-CC164DC54228}">
      <dgm:prSet/>
      <dgm:spPr/>
    </dgm:pt>
    <dgm:pt modelId="{5757CAF9-7560-4C7D-9E57-831220B10864}">
      <dgm:prSet phldr="0"/>
      <dgm:spPr/>
      <dgm:t>
        <a:bodyPr/>
        <a:lstStyle/>
        <a:p>
          <a:pPr algn="l" rtl="0"/>
          <a:r>
            <a:rPr lang="en-US" dirty="0">
              <a:latin typeface="Times New Roman"/>
              <a:cs typeface="Times New Roman"/>
            </a:rPr>
            <a:t>BRDF assumes every material to be either opaque or transparent.</a:t>
          </a:r>
        </a:p>
      </dgm:t>
    </dgm:pt>
    <dgm:pt modelId="{267ACA9E-B4C8-4A4E-B1B7-AE0CFAA44524}" type="parTrans" cxnId="{519776D6-7A1A-4537-A92A-4FB1F66D2742}">
      <dgm:prSet/>
      <dgm:spPr/>
    </dgm:pt>
    <dgm:pt modelId="{7B5E1A67-3A78-4226-B4DC-BB606D4012E0}" type="sibTrans" cxnId="{519776D6-7A1A-4537-A92A-4FB1F66D2742}">
      <dgm:prSet/>
      <dgm:spPr/>
    </dgm:pt>
    <dgm:pt modelId="{55380993-37FF-45AB-8426-AEAE3B3EB55C}">
      <dgm:prSet phldr="0"/>
      <dgm:spPr/>
      <dgm:t>
        <a:bodyPr/>
        <a:lstStyle/>
        <a:p>
          <a:pPr algn="l" rtl="0"/>
          <a:r>
            <a:rPr lang="en-US" dirty="0">
              <a:latin typeface="Times New Roman"/>
              <a:cs typeface="Times New Roman"/>
            </a:rPr>
            <a:t>BRDF assumes that ray changes occur only at surfaces not within the surface.</a:t>
          </a:r>
          <a:endParaRPr lang="en-US" dirty="0">
            <a:latin typeface="Calibri Light"/>
            <a:cs typeface="Calibri Light"/>
          </a:endParaRPr>
        </a:p>
      </dgm:t>
    </dgm:pt>
    <dgm:pt modelId="{707074E9-1553-4B54-BC3A-CEEA6284D487}" type="parTrans" cxnId="{FE070D2C-762A-4C21-8116-F61B18284919}">
      <dgm:prSet/>
      <dgm:spPr/>
    </dgm:pt>
    <dgm:pt modelId="{AC6E0DF9-1CDE-49DC-97C9-FC27E6B92B51}" type="sibTrans" cxnId="{FE070D2C-762A-4C21-8116-F61B18284919}">
      <dgm:prSet/>
      <dgm:spPr/>
    </dgm:pt>
    <dgm:pt modelId="{3ED2A456-BD50-4692-A6AF-0DE1B8F0E394}">
      <dgm:prSet phldr="0"/>
      <dgm:spPr/>
      <dgm:t>
        <a:bodyPr/>
        <a:lstStyle/>
        <a:p>
          <a:pPr rtl="0"/>
          <a:r>
            <a:rPr lang="en-US" dirty="0">
              <a:latin typeface="Times New Roman"/>
              <a:cs typeface="Times New Roman"/>
            </a:rPr>
            <a:t>BSSRDF is Bi-Directional Sub-Surface Reflectance Distribution Function</a:t>
          </a:r>
        </a:p>
      </dgm:t>
    </dgm:pt>
    <dgm:pt modelId="{884C76A6-EFAD-431D-BCED-14B0594F3479}" type="parTrans" cxnId="{0839E671-3736-4B0A-874A-0C9C5AD8DD49}">
      <dgm:prSet/>
      <dgm:spPr/>
    </dgm:pt>
    <dgm:pt modelId="{3FE0E04B-BF1D-4CBF-AD57-8B51C7F65DD6}" type="sibTrans" cxnId="{0839E671-3736-4B0A-874A-0C9C5AD8DD49}">
      <dgm:prSet/>
      <dgm:spPr/>
    </dgm:pt>
    <dgm:pt modelId="{75222D00-64BC-458E-94BD-0FB7FCFB31D0}">
      <dgm:prSet phldr="0"/>
      <dgm:spPr/>
      <dgm:t>
        <a:bodyPr/>
        <a:lstStyle/>
        <a:p>
          <a:pPr rtl="0"/>
          <a:r>
            <a:rPr lang="en-US" dirty="0">
              <a:latin typeface="Times New Roman"/>
              <a:cs typeface="Times New Roman"/>
            </a:rPr>
            <a:t>That is, it does not acknowledge sub-surface scattering.</a:t>
          </a:r>
          <a:endParaRPr lang="en-US" dirty="0">
            <a:latin typeface="Calibri Light" panose="020F0302020204030204"/>
            <a:cs typeface="Calibri Light" panose="020F0302020204030204"/>
          </a:endParaRPr>
        </a:p>
      </dgm:t>
    </dgm:pt>
    <dgm:pt modelId="{B62F9FC3-170C-4EC6-AF56-A59F2057CDA6}" type="parTrans" cxnId="{BE595952-49B6-4CD0-9906-990821F9201E}">
      <dgm:prSet/>
      <dgm:spPr/>
    </dgm:pt>
    <dgm:pt modelId="{5DBD0128-A9EA-4DF0-AC76-0973D2D3E975}" type="sibTrans" cxnId="{BE595952-49B6-4CD0-9906-990821F9201E}">
      <dgm:prSet/>
      <dgm:spPr/>
    </dgm:pt>
    <dgm:pt modelId="{64C9EA10-D112-4F44-9AF9-FFD1957BB632}">
      <dgm:prSet phldr="0"/>
      <dgm:spPr/>
      <dgm:t>
        <a:bodyPr/>
        <a:lstStyle/>
        <a:p>
          <a:r>
            <a:rPr lang="en-US" dirty="0">
              <a:latin typeface="Times New Roman"/>
              <a:cs typeface="Times New Roman"/>
            </a:rPr>
            <a:t>BSSRDF is also calculated using predefined parametric surface models</a:t>
          </a:r>
          <a:endParaRPr lang="en-US" dirty="0"/>
        </a:p>
      </dgm:t>
    </dgm:pt>
    <dgm:pt modelId="{C02FA4C1-1286-49C4-B554-77A046DFF256}" type="parTrans" cxnId="{CDCAEF02-C035-46F6-B52B-8FCD76DEF47E}">
      <dgm:prSet/>
      <dgm:spPr/>
    </dgm:pt>
    <dgm:pt modelId="{F5DAE75A-4A9A-424E-9196-1AF6C2DBF105}" type="sibTrans" cxnId="{CDCAEF02-C035-46F6-B52B-8FCD76DEF47E}">
      <dgm:prSet/>
      <dgm:spPr/>
    </dgm:pt>
    <dgm:pt modelId="{A7218140-2154-44DD-A7F5-FB9ED0D96E5F}" type="pres">
      <dgm:prSet presAssocID="{A6A88B03-F597-4CAB-B2BC-2C4A7D143862}" presName="linear" presStyleCnt="0">
        <dgm:presLayoutVars>
          <dgm:dir/>
          <dgm:animLvl val="lvl"/>
          <dgm:resizeHandles val="exact"/>
        </dgm:presLayoutVars>
      </dgm:prSet>
      <dgm:spPr/>
      <dgm:t>
        <a:bodyPr/>
        <a:lstStyle/>
        <a:p>
          <a:endParaRPr lang="en-US"/>
        </a:p>
      </dgm:t>
    </dgm:pt>
    <dgm:pt modelId="{BAFA48DA-FF01-4BCC-B1AA-6973A0550270}" type="pres">
      <dgm:prSet presAssocID="{3ED2A456-BD50-4692-A6AF-0DE1B8F0E394}" presName="parentLin" presStyleCnt="0"/>
      <dgm:spPr/>
    </dgm:pt>
    <dgm:pt modelId="{D7ACA4BC-D234-4E3F-86E1-A501DBBB931E}" type="pres">
      <dgm:prSet presAssocID="{3ED2A456-BD50-4692-A6AF-0DE1B8F0E394}" presName="parentLeftMargin" presStyleLbl="node1" presStyleIdx="0" presStyleCnt="6"/>
      <dgm:spPr/>
      <dgm:t>
        <a:bodyPr/>
        <a:lstStyle/>
        <a:p>
          <a:endParaRPr lang="en-US"/>
        </a:p>
      </dgm:t>
    </dgm:pt>
    <dgm:pt modelId="{31343166-6171-48EC-A5CE-844326E71324}" type="pres">
      <dgm:prSet presAssocID="{3ED2A456-BD50-4692-A6AF-0DE1B8F0E394}" presName="parentText" presStyleLbl="node1" presStyleIdx="0" presStyleCnt="6">
        <dgm:presLayoutVars>
          <dgm:chMax val="0"/>
          <dgm:bulletEnabled val="1"/>
        </dgm:presLayoutVars>
      </dgm:prSet>
      <dgm:spPr/>
      <dgm:t>
        <a:bodyPr/>
        <a:lstStyle/>
        <a:p>
          <a:endParaRPr lang="en-US"/>
        </a:p>
      </dgm:t>
    </dgm:pt>
    <dgm:pt modelId="{578E0D46-2FD3-4B32-911C-C5A58C6594D6}" type="pres">
      <dgm:prSet presAssocID="{3ED2A456-BD50-4692-A6AF-0DE1B8F0E394}" presName="negativeSpace" presStyleCnt="0"/>
      <dgm:spPr/>
    </dgm:pt>
    <dgm:pt modelId="{C8AC0656-FDF6-491A-8780-85E1B7647557}" type="pres">
      <dgm:prSet presAssocID="{3ED2A456-BD50-4692-A6AF-0DE1B8F0E394}" presName="childText" presStyleLbl="conFgAcc1" presStyleIdx="0" presStyleCnt="6">
        <dgm:presLayoutVars>
          <dgm:bulletEnabled val="1"/>
        </dgm:presLayoutVars>
      </dgm:prSet>
      <dgm:spPr/>
    </dgm:pt>
    <dgm:pt modelId="{D975DE85-F7F8-4E3E-8FE5-B70DCF7B354F}" type="pres">
      <dgm:prSet presAssocID="{3FE0E04B-BF1D-4CBF-AD57-8B51C7F65DD6}" presName="spaceBetweenRectangles" presStyleCnt="0"/>
      <dgm:spPr/>
    </dgm:pt>
    <dgm:pt modelId="{DD787C5B-48A5-4E25-8B1B-C29B1D449C8C}" type="pres">
      <dgm:prSet presAssocID="{0C53455D-4F66-484C-8904-8E8E9B83390D}" presName="parentLin" presStyleCnt="0"/>
      <dgm:spPr/>
    </dgm:pt>
    <dgm:pt modelId="{2E75025C-BBD8-4966-8AC2-D9B1CB1216C9}" type="pres">
      <dgm:prSet presAssocID="{0C53455D-4F66-484C-8904-8E8E9B83390D}" presName="parentLeftMargin" presStyleLbl="node1" presStyleIdx="0" presStyleCnt="6"/>
      <dgm:spPr/>
      <dgm:t>
        <a:bodyPr/>
        <a:lstStyle/>
        <a:p>
          <a:endParaRPr lang="en-US"/>
        </a:p>
      </dgm:t>
    </dgm:pt>
    <dgm:pt modelId="{6EFB3C2A-FB28-4C3D-BABE-522B7CAB4C92}" type="pres">
      <dgm:prSet presAssocID="{0C53455D-4F66-484C-8904-8E8E9B83390D}" presName="parentText" presStyleLbl="node1" presStyleIdx="1" presStyleCnt="6">
        <dgm:presLayoutVars>
          <dgm:chMax val="0"/>
          <dgm:bulletEnabled val="1"/>
        </dgm:presLayoutVars>
      </dgm:prSet>
      <dgm:spPr/>
      <dgm:t>
        <a:bodyPr/>
        <a:lstStyle/>
        <a:p>
          <a:endParaRPr lang="en-US"/>
        </a:p>
      </dgm:t>
    </dgm:pt>
    <dgm:pt modelId="{A29FD5ED-58A4-4303-9115-6F1FB303ED08}" type="pres">
      <dgm:prSet presAssocID="{0C53455D-4F66-484C-8904-8E8E9B83390D}" presName="negativeSpace" presStyleCnt="0"/>
      <dgm:spPr/>
    </dgm:pt>
    <dgm:pt modelId="{5A2DC0CA-F3D9-4CC8-82A0-756FBCB4F9A5}" type="pres">
      <dgm:prSet presAssocID="{0C53455D-4F66-484C-8904-8E8E9B83390D}" presName="childText" presStyleLbl="conFgAcc1" presStyleIdx="1" presStyleCnt="6">
        <dgm:presLayoutVars>
          <dgm:bulletEnabled val="1"/>
        </dgm:presLayoutVars>
      </dgm:prSet>
      <dgm:spPr/>
    </dgm:pt>
    <dgm:pt modelId="{8187D0B1-A7A4-4DF2-89D5-EE7A1F11B940}" type="pres">
      <dgm:prSet presAssocID="{61BBBB48-BC92-4B9A-81AB-5A6A2083A219}" presName="spaceBetweenRectangles" presStyleCnt="0"/>
      <dgm:spPr/>
    </dgm:pt>
    <dgm:pt modelId="{A23A65D3-1443-4992-8CFB-B101EF7651AF}" type="pres">
      <dgm:prSet presAssocID="{5757CAF9-7560-4C7D-9E57-831220B10864}" presName="parentLin" presStyleCnt="0"/>
      <dgm:spPr/>
    </dgm:pt>
    <dgm:pt modelId="{26DB3CFB-2EB0-485E-B79A-73F4238128B7}" type="pres">
      <dgm:prSet presAssocID="{5757CAF9-7560-4C7D-9E57-831220B10864}" presName="parentLeftMargin" presStyleLbl="node1" presStyleIdx="1" presStyleCnt="6"/>
      <dgm:spPr/>
      <dgm:t>
        <a:bodyPr/>
        <a:lstStyle/>
        <a:p>
          <a:endParaRPr lang="en-US"/>
        </a:p>
      </dgm:t>
    </dgm:pt>
    <dgm:pt modelId="{81EF07B2-0CEC-437C-BCFC-08405BBAB82B}" type="pres">
      <dgm:prSet presAssocID="{5757CAF9-7560-4C7D-9E57-831220B10864}" presName="parentText" presStyleLbl="node1" presStyleIdx="2" presStyleCnt="6">
        <dgm:presLayoutVars>
          <dgm:chMax val="0"/>
          <dgm:bulletEnabled val="1"/>
        </dgm:presLayoutVars>
      </dgm:prSet>
      <dgm:spPr/>
      <dgm:t>
        <a:bodyPr/>
        <a:lstStyle/>
        <a:p>
          <a:endParaRPr lang="en-US"/>
        </a:p>
      </dgm:t>
    </dgm:pt>
    <dgm:pt modelId="{79B4C113-4BF7-4AFC-B973-B6D03FC9D949}" type="pres">
      <dgm:prSet presAssocID="{5757CAF9-7560-4C7D-9E57-831220B10864}" presName="negativeSpace" presStyleCnt="0"/>
      <dgm:spPr/>
    </dgm:pt>
    <dgm:pt modelId="{A6DDE9F5-407C-4291-940B-4427965F1FD4}" type="pres">
      <dgm:prSet presAssocID="{5757CAF9-7560-4C7D-9E57-831220B10864}" presName="childText" presStyleLbl="conFgAcc1" presStyleIdx="2" presStyleCnt="6">
        <dgm:presLayoutVars>
          <dgm:bulletEnabled val="1"/>
        </dgm:presLayoutVars>
      </dgm:prSet>
      <dgm:spPr/>
    </dgm:pt>
    <dgm:pt modelId="{2E054B1B-8E23-4760-A514-E2413B14CA6D}" type="pres">
      <dgm:prSet presAssocID="{7B5E1A67-3A78-4226-B4DC-BB606D4012E0}" presName="spaceBetweenRectangles" presStyleCnt="0"/>
      <dgm:spPr/>
    </dgm:pt>
    <dgm:pt modelId="{F9F5CE42-CA8C-4DBF-B621-3EFEC972A875}" type="pres">
      <dgm:prSet presAssocID="{55380993-37FF-45AB-8426-AEAE3B3EB55C}" presName="parentLin" presStyleCnt="0"/>
      <dgm:spPr/>
    </dgm:pt>
    <dgm:pt modelId="{9FFFBC23-BBFD-40B5-9875-0B6E893FEDDB}" type="pres">
      <dgm:prSet presAssocID="{55380993-37FF-45AB-8426-AEAE3B3EB55C}" presName="parentLeftMargin" presStyleLbl="node1" presStyleIdx="2" presStyleCnt="6"/>
      <dgm:spPr/>
      <dgm:t>
        <a:bodyPr/>
        <a:lstStyle/>
        <a:p>
          <a:endParaRPr lang="en-US"/>
        </a:p>
      </dgm:t>
    </dgm:pt>
    <dgm:pt modelId="{4596B53A-5C04-4E7E-887E-105A1AEC66D0}" type="pres">
      <dgm:prSet presAssocID="{55380993-37FF-45AB-8426-AEAE3B3EB55C}" presName="parentText" presStyleLbl="node1" presStyleIdx="3" presStyleCnt="6">
        <dgm:presLayoutVars>
          <dgm:chMax val="0"/>
          <dgm:bulletEnabled val="1"/>
        </dgm:presLayoutVars>
      </dgm:prSet>
      <dgm:spPr/>
      <dgm:t>
        <a:bodyPr/>
        <a:lstStyle/>
        <a:p>
          <a:endParaRPr lang="en-US"/>
        </a:p>
      </dgm:t>
    </dgm:pt>
    <dgm:pt modelId="{4C2761C9-2EA1-48AF-AC4C-A791EFEC6473}" type="pres">
      <dgm:prSet presAssocID="{55380993-37FF-45AB-8426-AEAE3B3EB55C}" presName="negativeSpace" presStyleCnt="0"/>
      <dgm:spPr/>
    </dgm:pt>
    <dgm:pt modelId="{6A0D9EEC-317F-41E0-88B9-3BB536AC1121}" type="pres">
      <dgm:prSet presAssocID="{55380993-37FF-45AB-8426-AEAE3B3EB55C}" presName="childText" presStyleLbl="conFgAcc1" presStyleIdx="3" presStyleCnt="6">
        <dgm:presLayoutVars>
          <dgm:bulletEnabled val="1"/>
        </dgm:presLayoutVars>
      </dgm:prSet>
      <dgm:spPr/>
    </dgm:pt>
    <dgm:pt modelId="{7B1320D1-3F43-4FFA-96F8-9CAAB7B72717}" type="pres">
      <dgm:prSet presAssocID="{AC6E0DF9-1CDE-49DC-97C9-FC27E6B92B51}" presName="spaceBetweenRectangles" presStyleCnt="0"/>
      <dgm:spPr/>
    </dgm:pt>
    <dgm:pt modelId="{F03CBEDB-503D-41FC-978A-795FF6CF8AEC}" type="pres">
      <dgm:prSet presAssocID="{75222D00-64BC-458E-94BD-0FB7FCFB31D0}" presName="parentLin" presStyleCnt="0"/>
      <dgm:spPr/>
    </dgm:pt>
    <dgm:pt modelId="{0D8560D3-3E67-412F-8CB6-87B3862EB06F}" type="pres">
      <dgm:prSet presAssocID="{75222D00-64BC-458E-94BD-0FB7FCFB31D0}" presName="parentLeftMargin" presStyleLbl="node1" presStyleIdx="3" presStyleCnt="6"/>
      <dgm:spPr/>
      <dgm:t>
        <a:bodyPr/>
        <a:lstStyle/>
        <a:p>
          <a:endParaRPr lang="en-US"/>
        </a:p>
      </dgm:t>
    </dgm:pt>
    <dgm:pt modelId="{ED49EEF5-C424-413C-A8A5-72F218F68400}" type="pres">
      <dgm:prSet presAssocID="{75222D00-64BC-458E-94BD-0FB7FCFB31D0}" presName="parentText" presStyleLbl="node1" presStyleIdx="4" presStyleCnt="6">
        <dgm:presLayoutVars>
          <dgm:chMax val="0"/>
          <dgm:bulletEnabled val="1"/>
        </dgm:presLayoutVars>
      </dgm:prSet>
      <dgm:spPr/>
      <dgm:t>
        <a:bodyPr/>
        <a:lstStyle/>
        <a:p>
          <a:endParaRPr lang="en-US"/>
        </a:p>
      </dgm:t>
    </dgm:pt>
    <dgm:pt modelId="{A999A94B-DA9D-409C-B0BC-8BB73B90AA34}" type="pres">
      <dgm:prSet presAssocID="{75222D00-64BC-458E-94BD-0FB7FCFB31D0}" presName="negativeSpace" presStyleCnt="0"/>
      <dgm:spPr/>
    </dgm:pt>
    <dgm:pt modelId="{29C794B8-3917-4D7A-A5AF-294D9F3DF07A}" type="pres">
      <dgm:prSet presAssocID="{75222D00-64BC-458E-94BD-0FB7FCFB31D0}" presName="childText" presStyleLbl="conFgAcc1" presStyleIdx="4" presStyleCnt="6">
        <dgm:presLayoutVars>
          <dgm:bulletEnabled val="1"/>
        </dgm:presLayoutVars>
      </dgm:prSet>
      <dgm:spPr/>
    </dgm:pt>
    <dgm:pt modelId="{FCF92518-A77F-481C-BC79-A1474ABF67FA}" type="pres">
      <dgm:prSet presAssocID="{5DBD0128-A9EA-4DF0-AC76-0973D2D3E975}" presName="spaceBetweenRectangles" presStyleCnt="0"/>
      <dgm:spPr/>
    </dgm:pt>
    <dgm:pt modelId="{BBCFED59-C5D2-4E00-A2CB-786D359353BD}" type="pres">
      <dgm:prSet presAssocID="{64C9EA10-D112-4F44-9AF9-FFD1957BB632}" presName="parentLin" presStyleCnt="0"/>
      <dgm:spPr/>
    </dgm:pt>
    <dgm:pt modelId="{830EB441-56F2-4295-BD0A-E26EAD139525}" type="pres">
      <dgm:prSet presAssocID="{64C9EA10-D112-4F44-9AF9-FFD1957BB632}" presName="parentLeftMargin" presStyleLbl="node1" presStyleIdx="4" presStyleCnt="6"/>
      <dgm:spPr/>
      <dgm:t>
        <a:bodyPr/>
        <a:lstStyle/>
        <a:p>
          <a:endParaRPr lang="en-US"/>
        </a:p>
      </dgm:t>
    </dgm:pt>
    <dgm:pt modelId="{374CB08C-C935-456E-AA83-717F8E605DE1}" type="pres">
      <dgm:prSet presAssocID="{64C9EA10-D112-4F44-9AF9-FFD1957BB632}" presName="parentText" presStyleLbl="node1" presStyleIdx="5" presStyleCnt="6">
        <dgm:presLayoutVars>
          <dgm:chMax val="0"/>
          <dgm:bulletEnabled val="1"/>
        </dgm:presLayoutVars>
      </dgm:prSet>
      <dgm:spPr/>
      <dgm:t>
        <a:bodyPr/>
        <a:lstStyle/>
        <a:p>
          <a:endParaRPr lang="en-US"/>
        </a:p>
      </dgm:t>
    </dgm:pt>
    <dgm:pt modelId="{FA9EB900-231A-4AE9-9AC4-DE5EC95CA871}" type="pres">
      <dgm:prSet presAssocID="{64C9EA10-D112-4F44-9AF9-FFD1957BB632}" presName="negativeSpace" presStyleCnt="0"/>
      <dgm:spPr/>
    </dgm:pt>
    <dgm:pt modelId="{0C86034B-BA73-4785-865E-FFF9C854C897}" type="pres">
      <dgm:prSet presAssocID="{64C9EA10-D112-4F44-9AF9-FFD1957BB632}" presName="childText" presStyleLbl="conFgAcc1" presStyleIdx="5" presStyleCnt="6">
        <dgm:presLayoutVars>
          <dgm:bulletEnabled val="1"/>
        </dgm:presLayoutVars>
      </dgm:prSet>
      <dgm:spPr/>
    </dgm:pt>
  </dgm:ptLst>
  <dgm:cxnLst>
    <dgm:cxn modelId="{0839E671-3736-4B0A-874A-0C9C5AD8DD49}" srcId="{A6A88B03-F597-4CAB-B2BC-2C4A7D143862}" destId="{3ED2A456-BD50-4692-A6AF-0DE1B8F0E394}" srcOrd="0" destOrd="0" parTransId="{884C76A6-EFAD-431D-BCED-14B0594F3479}" sibTransId="{3FE0E04B-BF1D-4CBF-AD57-8B51C7F65DD6}"/>
    <dgm:cxn modelId="{77EC20D6-3210-4749-B35A-C42F9D00922A}" type="presOf" srcId="{0C53455D-4F66-484C-8904-8E8E9B83390D}" destId="{2E75025C-BBD8-4966-8AC2-D9B1CB1216C9}" srcOrd="0" destOrd="0" presId="urn:microsoft.com/office/officeart/2005/8/layout/list1"/>
    <dgm:cxn modelId="{CDCAEF02-C035-46F6-B52B-8FCD76DEF47E}" srcId="{A6A88B03-F597-4CAB-B2BC-2C4A7D143862}" destId="{64C9EA10-D112-4F44-9AF9-FFD1957BB632}" srcOrd="5" destOrd="0" parTransId="{C02FA4C1-1286-49C4-B554-77A046DFF256}" sibTransId="{F5DAE75A-4A9A-424E-9196-1AF6C2DBF105}"/>
    <dgm:cxn modelId="{732CE926-5266-4A90-A568-5BFBEA95AFBF}" type="presOf" srcId="{5757CAF9-7560-4C7D-9E57-831220B10864}" destId="{81EF07B2-0CEC-437C-BCFC-08405BBAB82B}" srcOrd="1" destOrd="0" presId="urn:microsoft.com/office/officeart/2005/8/layout/list1"/>
    <dgm:cxn modelId="{62F9CFDC-7F3E-4205-8E1E-84D4A837B6E8}" type="presOf" srcId="{0C53455D-4F66-484C-8904-8E8E9B83390D}" destId="{6EFB3C2A-FB28-4C3D-BABE-522B7CAB4C92}" srcOrd="1" destOrd="0" presId="urn:microsoft.com/office/officeart/2005/8/layout/list1"/>
    <dgm:cxn modelId="{E6B8A851-1A1F-4C39-916D-2D83D521A079}" type="presOf" srcId="{55380993-37FF-45AB-8426-AEAE3B3EB55C}" destId="{4596B53A-5C04-4E7E-887E-105A1AEC66D0}" srcOrd="1" destOrd="0" presId="urn:microsoft.com/office/officeart/2005/8/layout/list1"/>
    <dgm:cxn modelId="{D07BF6D3-2C5E-4DC6-A787-1504126613A0}" type="presOf" srcId="{5757CAF9-7560-4C7D-9E57-831220B10864}" destId="{26DB3CFB-2EB0-485E-B79A-73F4238128B7}" srcOrd="0" destOrd="0" presId="urn:microsoft.com/office/officeart/2005/8/layout/list1"/>
    <dgm:cxn modelId="{9CDBAD50-9C81-4131-A5E4-898F567B6179}" type="presOf" srcId="{75222D00-64BC-458E-94BD-0FB7FCFB31D0}" destId="{ED49EEF5-C424-413C-A8A5-72F218F68400}" srcOrd="1" destOrd="0" presId="urn:microsoft.com/office/officeart/2005/8/layout/list1"/>
    <dgm:cxn modelId="{FE070D2C-762A-4C21-8116-F61B18284919}" srcId="{A6A88B03-F597-4CAB-B2BC-2C4A7D143862}" destId="{55380993-37FF-45AB-8426-AEAE3B3EB55C}" srcOrd="3" destOrd="0" parTransId="{707074E9-1553-4B54-BC3A-CEEA6284D487}" sibTransId="{AC6E0DF9-1CDE-49DC-97C9-FC27E6B92B51}"/>
    <dgm:cxn modelId="{519776D6-7A1A-4537-A92A-4FB1F66D2742}" srcId="{A6A88B03-F597-4CAB-B2BC-2C4A7D143862}" destId="{5757CAF9-7560-4C7D-9E57-831220B10864}" srcOrd="2" destOrd="0" parTransId="{267ACA9E-B4C8-4A4E-B1B7-AE0CFAA44524}" sibTransId="{7B5E1A67-3A78-4226-B4DC-BB606D4012E0}"/>
    <dgm:cxn modelId="{18CB6CFE-456A-4C59-82AB-BD6903B8C039}" type="presOf" srcId="{3ED2A456-BD50-4692-A6AF-0DE1B8F0E394}" destId="{31343166-6171-48EC-A5CE-844326E71324}" srcOrd="1" destOrd="0" presId="urn:microsoft.com/office/officeart/2005/8/layout/list1"/>
    <dgm:cxn modelId="{DCFB9E9E-2054-4CCD-8FC4-CC86DE462FB7}" type="presOf" srcId="{3ED2A456-BD50-4692-A6AF-0DE1B8F0E394}" destId="{D7ACA4BC-D234-4E3F-86E1-A501DBBB931E}" srcOrd="0" destOrd="0" presId="urn:microsoft.com/office/officeart/2005/8/layout/list1"/>
    <dgm:cxn modelId="{74918081-BC28-4722-9949-6FB5CE415865}" type="presOf" srcId="{75222D00-64BC-458E-94BD-0FB7FCFB31D0}" destId="{0D8560D3-3E67-412F-8CB6-87B3862EB06F}" srcOrd="0" destOrd="0" presId="urn:microsoft.com/office/officeart/2005/8/layout/list1"/>
    <dgm:cxn modelId="{00995B52-7C81-4023-959C-CC164DC54228}" srcId="{A6A88B03-F597-4CAB-B2BC-2C4A7D143862}" destId="{0C53455D-4F66-484C-8904-8E8E9B83390D}" srcOrd="1" destOrd="0" parTransId="{634EC874-D11C-4018-8A2E-398EF45CCA90}" sibTransId="{61BBBB48-BC92-4B9A-81AB-5A6A2083A219}"/>
    <dgm:cxn modelId="{EE55EDE3-2D49-49C7-AD16-EE91890A75BE}" type="presOf" srcId="{55380993-37FF-45AB-8426-AEAE3B3EB55C}" destId="{9FFFBC23-BBFD-40B5-9875-0B6E893FEDDB}" srcOrd="0" destOrd="0" presId="urn:microsoft.com/office/officeart/2005/8/layout/list1"/>
    <dgm:cxn modelId="{BE595952-49B6-4CD0-9906-990821F9201E}" srcId="{A6A88B03-F597-4CAB-B2BC-2C4A7D143862}" destId="{75222D00-64BC-458E-94BD-0FB7FCFB31D0}" srcOrd="4" destOrd="0" parTransId="{B62F9FC3-170C-4EC6-AF56-A59F2057CDA6}" sibTransId="{5DBD0128-A9EA-4DF0-AC76-0973D2D3E975}"/>
    <dgm:cxn modelId="{231C417B-84A7-469D-8082-A28A0CDD1C1D}" type="presOf" srcId="{A6A88B03-F597-4CAB-B2BC-2C4A7D143862}" destId="{A7218140-2154-44DD-A7F5-FB9ED0D96E5F}" srcOrd="0" destOrd="0" presId="urn:microsoft.com/office/officeart/2005/8/layout/list1"/>
    <dgm:cxn modelId="{6CF76276-91EC-47C7-9B4F-9385C4137A4D}" type="presOf" srcId="{64C9EA10-D112-4F44-9AF9-FFD1957BB632}" destId="{374CB08C-C935-456E-AA83-717F8E605DE1}" srcOrd="1" destOrd="0" presId="urn:microsoft.com/office/officeart/2005/8/layout/list1"/>
    <dgm:cxn modelId="{BE664125-78E1-42CB-9457-949ADED1E07C}" type="presOf" srcId="{64C9EA10-D112-4F44-9AF9-FFD1957BB632}" destId="{830EB441-56F2-4295-BD0A-E26EAD139525}" srcOrd="0" destOrd="0" presId="urn:microsoft.com/office/officeart/2005/8/layout/list1"/>
    <dgm:cxn modelId="{320ED11F-166C-480C-BFD9-FA2BFDD4AECF}" type="presParOf" srcId="{A7218140-2154-44DD-A7F5-FB9ED0D96E5F}" destId="{BAFA48DA-FF01-4BCC-B1AA-6973A0550270}" srcOrd="0" destOrd="0" presId="urn:microsoft.com/office/officeart/2005/8/layout/list1"/>
    <dgm:cxn modelId="{464AD4E1-46CB-46D4-9C35-B35BF52D42F8}" type="presParOf" srcId="{BAFA48DA-FF01-4BCC-B1AA-6973A0550270}" destId="{D7ACA4BC-D234-4E3F-86E1-A501DBBB931E}" srcOrd="0" destOrd="0" presId="urn:microsoft.com/office/officeart/2005/8/layout/list1"/>
    <dgm:cxn modelId="{95E5B242-8B3C-4631-8907-3046FA7AE357}" type="presParOf" srcId="{BAFA48DA-FF01-4BCC-B1AA-6973A0550270}" destId="{31343166-6171-48EC-A5CE-844326E71324}" srcOrd="1" destOrd="0" presId="urn:microsoft.com/office/officeart/2005/8/layout/list1"/>
    <dgm:cxn modelId="{753386E3-1426-4B9C-AE86-F86E9A904118}" type="presParOf" srcId="{A7218140-2154-44DD-A7F5-FB9ED0D96E5F}" destId="{578E0D46-2FD3-4B32-911C-C5A58C6594D6}" srcOrd="1" destOrd="0" presId="urn:microsoft.com/office/officeart/2005/8/layout/list1"/>
    <dgm:cxn modelId="{6C52BE35-9D48-43AB-819D-2865B302220C}" type="presParOf" srcId="{A7218140-2154-44DD-A7F5-FB9ED0D96E5F}" destId="{C8AC0656-FDF6-491A-8780-85E1B7647557}" srcOrd="2" destOrd="0" presId="urn:microsoft.com/office/officeart/2005/8/layout/list1"/>
    <dgm:cxn modelId="{758E4296-3911-4EAE-8F30-109DB9248D03}" type="presParOf" srcId="{A7218140-2154-44DD-A7F5-FB9ED0D96E5F}" destId="{D975DE85-F7F8-4E3E-8FE5-B70DCF7B354F}" srcOrd="3" destOrd="0" presId="urn:microsoft.com/office/officeart/2005/8/layout/list1"/>
    <dgm:cxn modelId="{D736BAB7-4026-49E8-AB4D-782C4E495451}" type="presParOf" srcId="{A7218140-2154-44DD-A7F5-FB9ED0D96E5F}" destId="{DD787C5B-48A5-4E25-8B1B-C29B1D449C8C}" srcOrd="4" destOrd="0" presId="urn:microsoft.com/office/officeart/2005/8/layout/list1"/>
    <dgm:cxn modelId="{BE5A0CC3-E2B9-4257-B7E5-52D7AA28A5C5}" type="presParOf" srcId="{DD787C5B-48A5-4E25-8B1B-C29B1D449C8C}" destId="{2E75025C-BBD8-4966-8AC2-D9B1CB1216C9}" srcOrd="0" destOrd="0" presId="urn:microsoft.com/office/officeart/2005/8/layout/list1"/>
    <dgm:cxn modelId="{3D5248E1-59BC-4B25-B928-C34C762F054D}" type="presParOf" srcId="{DD787C5B-48A5-4E25-8B1B-C29B1D449C8C}" destId="{6EFB3C2A-FB28-4C3D-BABE-522B7CAB4C92}" srcOrd="1" destOrd="0" presId="urn:microsoft.com/office/officeart/2005/8/layout/list1"/>
    <dgm:cxn modelId="{3F1F9868-CBC4-4C83-BEB4-CCA44A97065E}" type="presParOf" srcId="{A7218140-2154-44DD-A7F5-FB9ED0D96E5F}" destId="{A29FD5ED-58A4-4303-9115-6F1FB303ED08}" srcOrd="5" destOrd="0" presId="urn:microsoft.com/office/officeart/2005/8/layout/list1"/>
    <dgm:cxn modelId="{F4A14756-EE25-4F83-A8B7-380E6CFBD406}" type="presParOf" srcId="{A7218140-2154-44DD-A7F5-FB9ED0D96E5F}" destId="{5A2DC0CA-F3D9-4CC8-82A0-756FBCB4F9A5}" srcOrd="6" destOrd="0" presId="urn:microsoft.com/office/officeart/2005/8/layout/list1"/>
    <dgm:cxn modelId="{BEA8A33F-BDB4-4F53-AC7C-6B6EA2F36D2E}" type="presParOf" srcId="{A7218140-2154-44DD-A7F5-FB9ED0D96E5F}" destId="{8187D0B1-A7A4-4DF2-89D5-EE7A1F11B940}" srcOrd="7" destOrd="0" presId="urn:microsoft.com/office/officeart/2005/8/layout/list1"/>
    <dgm:cxn modelId="{5BDC32C3-5974-46AA-B423-99B646D1387F}" type="presParOf" srcId="{A7218140-2154-44DD-A7F5-FB9ED0D96E5F}" destId="{A23A65D3-1443-4992-8CFB-B101EF7651AF}" srcOrd="8" destOrd="0" presId="urn:microsoft.com/office/officeart/2005/8/layout/list1"/>
    <dgm:cxn modelId="{3A8F7810-E5AC-4FBC-BD06-B61910D0EA22}" type="presParOf" srcId="{A23A65D3-1443-4992-8CFB-B101EF7651AF}" destId="{26DB3CFB-2EB0-485E-B79A-73F4238128B7}" srcOrd="0" destOrd="0" presId="urn:microsoft.com/office/officeart/2005/8/layout/list1"/>
    <dgm:cxn modelId="{00ED72DE-AE78-4DFA-8919-B2E1454814BD}" type="presParOf" srcId="{A23A65D3-1443-4992-8CFB-B101EF7651AF}" destId="{81EF07B2-0CEC-437C-BCFC-08405BBAB82B}" srcOrd="1" destOrd="0" presId="urn:microsoft.com/office/officeart/2005/8/layout/list1"/>
    <dgm:cxn modelId="{24FBA344-536B-4582-9AA5-DCEC7268E1C7}" type="presParOf" srcId="{A7218140-2154-44DD-A7F5-FB9ED0D96E5F}" destId="{79B4C113-4BF7-4AFC-B973-B6D03FC9D949}" srcOrd="9" destOrd="0" presId="urn:microsoft.com/office/officeart/2005/8/layout/list1"/>
    <dgm:cxn modelId="{2DB1A378-8DA5-4ADC-845A-687F8F1CB1B2}" type="presParOf" srcId="{A7218140-2154-44DD-A7F5-FB9ED0D96E5F}" destId="{A6DDE9F5-407C-4291-940B-4427965F1FD4}" srcOrd="10" destOrd="0" presId="urn:microsoft.com/office/officeart/2005/8/layout/list1"/>
    <dgm:cxn modelId="{1CE2F9A8-88EE-401C-8D16-BFB5CB8EE6FC}" type="presParOf" srcId="{A7218140-2154-44DD-A7F5-FB9ED0D96E5F}" destId="{2E054B1B-8E23-4760-A514-E2413B14CA6D}" srcOrd="11" destOrd="0" presId="urn:microsoft.com/office/officeart/2005/8/layout/list1"/>
    <dgm:cxn modelId="{817C27E8-6C9B-4587-9081-5D729150FD91}" type="presParOf" srcId="{A7218140-2154-44DD-A7F5-FB9ED0D96E5F}" destId="{F9F5CE42-CA8C-4DBF-B621-3EFEC972A875}" srcOrd="12" destOrd="0" presId="urn:microsoft.com/office/officeart/2005/8/layout/list1"/>
    <dgm:cxn modelId="{2F6CAD5D-3804-400F-BC19-8B3BA6BDFCC3}" type="presParOf" srcId="{F9F5CE42-CA8C-4DBF-B621-3EFEC972A875}" destId="{9FFFBC23-BBFD-40B5-9875-0B6E893FEDDB}" srcOrd="0" destOrd="0" presId="urn:microsoft.com/office/officeart/2005/8/layout/list1"/>
    <dgm:cxn modelId="{F8241D93-46C3-443B-A26C-ED543D29EB25}" type="presParOf" srcId="{F9F5CE42-CA8C-4DBF-B621-3EFEC972A875}" destId="{4596B53A-5C04-4E7E-887E-105A1AEC66D0}" srcOrd="1" destOrd="0" presId="urn:microsoft.com/office/officeart/2005/8/layout/list1"/>
    <dgm:cxn modelId="{0C20AE00-D9B6-4B84-A661-EC0223D4B289}" type="presParOf" srcId="{A7218140-2154-44DD-A7F5-FB9ED0D96E5F}" destId="{4C2761C9-2EA1-48AF-AC4C-A791EFEC6473}" srcOrd="13" destOrd="0" presId="urn:microsoft.com/office/officeart/2005/8/layout/list1"/>
    <dgm:cxn modelId="{6091E3F9-D3F9-4AAC-BFDC-9CBF19A33A44}" type="presParOf" srcId="{A7218140-2154-44DD-A7F5-FB9ED0D96E5F}" destId="{6A0D9EEC-317F-41E0-88B9-3BB536AC1121}" srcOrd="14" destOrd="0" presId="urn:microsoft.com/office/officeart/2005/8/layout/list1"/>
    <dgm:cxn modelId="{0099861D-3F7C-44D5-84FE-C74FB00AD0B7}" type="presParOf" srcId="{A7218140-2154-44DD-A7F5-FB9ED0D96E5F}" destId="{7B1320D1-3F43-4FFA-96F8-9CAAB7B72717}" srcOrd="15" destOrd="0" presId="urn:microsoft.com/office/officeart/2005/8/layout/list1"/>
    <dgm:cxn modelId="{45E31445-DA91-4CA3-97DB-EC3B67DE8806}" type="presParOf" srcId="{A7218140-2154-44DD-A7F5-FB9ED0D96E5F}" destId="{F03CBEDB-503D-41FC-978A-795FF6CF8AEC}" srcOrd="16" destOrd="0" presId="urn:microsoft.com/office/officeart/2005/8/layout/list1"/>
    <dgm:cxn modelId="{EADBD2B1-61B5-49AB-B36D-F3153E6C4909}" type="presParOf" srcId="{F03CBEDB-503D-41FC-978A-795FF6CF8AEC}" destId="{0D8560D3-3E67-412F-8CB6-87B3862EB06F}" srcOrd="0" destOrd="0" presId="urn:microsoft.com/office/officeart/2005/8/layout/list1"/>
    <dgm:cxn modelId="{691B0936-6951-4517-8787-3DD1BBEF215B}" type="presParOf" srcId="{F03CBEDB-503D-41FC-978A-795FF6CF8AEC}" destId="{ED49EEF5-C424-413C-A8A5-72F218F68400}" srcOrd="1" destOrd="0" presId="urn:microsoft.com/office/officeart/2005/8/layout/list1"/>
    <dgm:cxn modelId="{F524BCCC-345D-44A6-AD29-E480169949AF}" type="presParOf" srcId="{A7218140-2154-44DD-A7F5-FB9ED0D96E5F}" destId="{A999A94B-DA9D-409C-B0BC-8BB73B90AA34}" srcOrd="17" destOrd="0" presId="urn:microsoft.com/office/officeart/2005/8/layout/list1"/>
    <dgm:cxn modelId="{49125160-CFC7-4C4D-AB9B-14841B437EF8}" type="presParOf" srcId="{A7218140-2154-44DD-A7F5-FB9ED0D96E5F}" destId="{29C794B8-3917-4D7A-A5AF-294D9F3DF07A}" srcOrd="18" destOrd="0" presId="urn:microsoft.com/office/officeart/2005/8/layout/list1"/>
    <dgm:cxn modelId="{5BC20E01-FBFE-440C-9053-E3CD05F1733C}" type="presParOf" srcId="{A7218140-2154-44DD-A7F5-FB9ED0D96E5F}" destId="{FCF92518-A77F-481C-BC79-A1474ABF67FA}" srcOrd="19" destOrd="0" presId="urn:microsoft.com/office/officeart/2005/8/layout/list1"/>
    <dgm:cxn modelId="{E1F05F75-2CE9-4CD0-9AD6-0D11D4753C40}" type="presParOf" srcId="{A7218140-2154-44DD-A7F5-FB9ED0D96E5F}" destId="{BBCFED59-C5D2-4E00-A2CB-786D359353BD}" srcOrd="20" destOrd="0" presId="urn:microsoft.com/office/officeart/2005/8/layout/list1"/>
    <dgm:cxn modelId="{D66A3270-7480-4A28-ABB8-45FD7D8FEE33}" type="presParOf" srcId="{BBCFED59-C5D2-4E00-A2CB-786D359353BD}" destId="{830EB441-56F2-4295-BD0A-E26EAD139525}" srcOrd="0" destOrd="0" presId="urn:microsoft.com/office/officeart/2005/8/layout/list1"/>
    <dgm:cxn modelId="{07B55E80-A630-4EAA-A3AD-89A729A08D95}" type="presParOf" srcId="{BBCFED59-C5D2-4E00-A2CB-786D359353BD}" destId="{374CB08C-C935-456E-AA83-717F8E605DE1}" srcOrd="1" destOrd="0" presId="urn:microsoft.com/office/officeart/2005/8/layout/list1"/>
    <dgm:cxn modelId="{9A4C6AA7-8E8A-4474-805A-880F45C7B1CA}" type="presParOf" srcId="{A7218140-2154-44DD-A7F5-FB9ED0D96E5F}" destId="{FA9EB900-231A-4AE9-9AC4-DE5EC95CA871}" srcOrd="21" destOrd="0" presId="urn:microsoft.com/office/officeart/2005/8/layout/list1"/>
    <dgm:cxn modelId="{7375DAE0-BAAC-44B6-A4D1-79CF42B67593}" type="presParOf" srcId="{A7218140-2154-44DD-A7F5-FB9ED0D96E5F}" destId="{0C86034B-BA73-4785-865E-FFF9C854C897}" srcOrd="22"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247C402-F5FB-46CB-A0F6-64A22E90B0E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6E0D22D-B2BD-473B-BABB-8C4D58FADD08}">
      <dgm:prSet phldrT="[Text]" phldr="0"/>
      <dgm:spPr/>
      <dgm:t>
        <a:bodyPr/>
        <a:lstStyle/>
        <a:p>
          <a:pPr rtl="0"/>
          <a:r>
            <a:rPr lang="en-US" dirty="0">
              <a:latin typeface="Calibri Light" panose="020F0302020204030204"/>
            </a:rPr>
            <a:t>Rays Define a vast set of Lenses in 9D space with each point defining a unique lens.</a:t>
          </a:r>
          <a:endParaRPr lang="en-US" dirty="0"/>
        </a:p>
      </dgm:t>
    </dgm:pt>
    <dgm:pt modelId="{B93CD577-3BC7-4707-9B8A-2145A11740FD}" type="parTrans" cxnId="{A6689766-1BA1-444F-93FA-CE066CFD00DF}">
      <dgm:prSet/>
      <dgm:spPr/>
      <dgm:t>
        <a:bodyPr/>
        <a:lstStyle/>
        <a:p>
          <a:endParaRPr lang="en-US"/>
        </a:p>
      </dgm:t>
    </dgm:pt>
    <dgm:pt modelId="{FF34D5DE-D8A9-4555-8D0D-9118B76A4906}" type="sibTrans" cxnId="{A6689766-1BA1-444F-93FA-CE066CFD00DF}">
      <dgm:prSet/>
      <dgm:spPr/>
      <dgm:t>
        <a:bodyPr/>
        <a:lstStyle/>
        <a:p>
          <a:endParaRPr lang="en-US"/>
        </a:p>
      </dgm:t>
    </dgm:pt>
    <dgm:pt modelId="{A533E234-B873-4853-96FD-175BEE818E17}">
      <dgm:prSet phldr="0"/>
      <dgm:spPr/>
      <dgm:t>
        <a:bodyPr/>
        <a:lstStyle/>
        <a:p>
          <a:pPr algn="l" rtl="0"/>
          <a:r>
            <a:rPr lang="en-US" dirty="0">
              <a:latin typeface="Calibri Light" panose="020F0302020204030204"/>
            </a:rPr>
            <a:t>Any</a:t>
          </a:r>
          <a:r>
            <a:rPr lang="en-US" dirty="0"/>
            <a:t> ray-bending device </a:t>
          </a:r>
          <a:r>
            <a:rPr lang="en-US" dirty="0">
              <a:latin typeface="Calibri Light" panose="020F0302020204030204"/>
            </a:rPr>
            <a:t>qualifies</a:t>
          </a:r>
          <a:r>
            <a:rPr lang="en-US" dirty="0"/>
            <a:t> as a lens,</a:t>
          </a:r>
          <a:r>
            <a:rPr lang="en-US" dirty="0">
              <a:latin typeface="Calibri Light" panose="020F0302020204030204"/>
            </a:rPr>
            <a:t> </a:t>
          </a:r>
          <a:r>
            <a:rPr lang="en-US" dirty="0"/>
            <a:t>including mirrors, running water, and atmospheric </a:t>
          </a:r>
          <a:r>
            <a:rPr lang="en-US" dirty="0">
              <a:latin typeface="Calibri Light" panose="020F0302020204030204"/>
            </a:rPr>
            <a:t>anomalies.</a:t>
          </a:r>
        </a:p>
      </dgm:t>
    </dgm:pt>
    <dgm:pt modelId="{CDC63145-D86D-4FBA-940A-FEE2A68FFF99}" type="parTrans" cxnId="{710F32CB-A33B-4907-85BF-2B8ADDE3F9F4}">
      <dgm:prSet/>
      <dgm:spPr/>
    </dgm:pt>
    <dgm:pt modelId="{3208497C-9938-4A88-B8B3-D101B5FC441F}" type="sibTrans" cxnId="{710F32CB-A33B-4907-85BF-2B8ADDE3F9F4}">
      <dgm:prSet/>
      <dgm:spPr/>
    </dgm:pt>
    <dgm:pt modelId="{3BA27088-2FA2-40F4-A86D-0BBFB5A04528}">
      <dgm:prSet phldr="0"/>
      <dgm:spPr/>
      <dgm:t>
        <a:bodyPr/>
        <a:lstStyle/>
        <a:p>
          <a:pPr rtl="0"/>
          <a:r>
            <a:rPr lang="en-US" dirty="0">
              <a:latin typeface="Calibri Light" panose="020F0302020204030204"/>
            </a:rPr>
            <a:t>For imaging a</a:t>
          </a:r>
          <a:r>
            <a:rPr lang="en-US" dirty="0"/>
            <a:t> lens </a:t>
          </a:r>
          <a:r>
            <a:rPr lang="en-US" dirty="0">
              <a:latin typeface="Calibri Light" panose="020F0302020204030204"/>
            </a:rPr>
            <a:t>is</a:t>
          </a:r>
          <a:r>
            <a:rPr lang="en-US" dirty="0"/>
            <a:t> any device that bends incoming rays into useful </a:t>
          </a:r>
          <a:r>
            <a:rPr lang="en-US" dirty="0">
              <a:latin typeface="Calibri Light" panose="020F0302020204030204"/>
            </a:rPr>
            <a:t>patterns of</a:t>
          </a:r>
          <a:r>
            <a:rPr lang="en-US" dirty="0"/>
            <a:t> outgoing rays.</a:t>
          </a:r>
        </a:p>
      </dgm:t>
    </dgm:pt>
    <dgm:pt modelId="{296552DD-5546-4756-A08A-C91B697D36BA}" type="parTrans" cxnId="{3BFE7D03-E78B-4EC2-923E-F39129CE662F}">
      <dgm:prSet/>
      <dgm:spPr/>
    </dgm:pt>
    <dgm:pt modelId="{91241AAD-403C-4871-8AE9-1BE540F2E81C}" type="sibTrans" cxnId="{3BFE7D03-E78B-4EC2-923E-F39129CE662F}">
      <dgm:prSet/>
      <dgm:spPr/>
    </dgm:pt>
    <dgm:pt modelId="{CB87D0C4-EC84-4F55-B32E-67FA12F05EEE}">
      <dgm:prSet phldr="0"/>
      <dgm:spPr/>
      <dgm:t>
        <a:bodyPr/>
        <a:lstStyle/>
        <a:p>
          <a:pPr rtl="0"/>
          <a:r>
            <a:rPr lang="en-US" dirty="0">
              <a:latin typeface="Calibri Light" panose="020F0302020204030204"/>
            </a:rPr>
            <a:t>However, meaningful lenses for focused images fall on a 3D manifold of 9D space</a:t>
          </a:r>
        </a:p>
      </dgm:t>
    </dgm:pt>
    <dgm:pt modelId="{0D2265DD-2F57-4FE8-9E8E-101B24756905}" type="parTrans" cxnId="{B06CCE71-CB91-4360-9BA9-46765315246A}">
      <dgm:prSet/>
      <dgm:spPr/>
    </dgm:pt>
    <dgm:pt modelId="{19CB51AB-0C08-471A-B28E-60641CA8D120}" type="sibTrans" cxnId="{B06CCE71-CB91-4360-9BA9-46765315246A}">
      <dgm:prSet/>
      <dgm:spPr/>
    </dgm:pt>
    <dgm:pt modelId="{461BEB74-D531-4B19-94D8-94CAF20DD68A}">
      <dgm:prSet phldr="0"/>
      <dgm:spPr/>
      <dgm:t>
        <a:bodyPr/>
        <a:lstStyle/>
        <a:p>
          <a:pPr rtl="0"/>
          <a:r>
            <a:rPr lang="en-US" dirty="0">
              <a:latin typeface="Calibri Light" panose="020F0302020204030204"/>
            </a:rPr>
            <a:t>Parameters we can control in Lens Design are </a:t>
          </a:r>
        </a:p>
      </dgm:t>
    </dgm:pt>
    <dgm:pt modelId="{4FE6987F-0B07-4417-9052-F72EAE193DF8}" type="parTrans" cxnId="{BF3878B2-327A-4959-B868-8D347C1EDB36}">
      <dgm:prSet/>
      <dgm:spPr/>
    </dgm:pt>
    <dgm:pt modelId="{BFC0A273-2523-42D8-A0AA-18EF0D0815A2}" type="sibTrans" cxnId="{BF3878B2-327A-4959-B868-8D347C1EDB36}">
      <dgm:prSet/>
      <dgm:spPr/>
    </dgm:pt>
    <dgm:pt modelId="{405B337F-5B4A-44FC-8B23-76D05E502678}">
      <dgm:prSet phldr="0"/>
      <dgm:spPr/>
      <dgm:t>
        <a:bodyPr/>
        <a:lstStyle/>
        <a:p>
          <a:pPr rtl="0"/>
          <a:r>
            <a:rPr lang="en-US" dirty="0">
              <a:latin typeface="Calibri Light" panose="020F0302020204030204"/>
            </a:rPr>
            <a:t> Refractive Index </a:t>
          </a:r>
          <a:endParaRPr lang="en-US" dirty="0"/>
        </a:p>
      </dgm:t>
    </dgm:pt>
    <dgm:pt modelId="{34073356-7D93-4B45-8DF9-C04C22835DE9}" type="parTrans" cxnId="{75115A4F-83A4-4FB8-8A79-0B83F6C5A4FF}">
      <dgm:prSet/>
      <dgm:spPr/>
    </dgm:pt>
    <dgm:pt modelId="{F48A453E-B5CF-4D32-A97C-EABFA84BF685}" type="sibTrans" cxnId="{75115A4F-83A4-4FB8-8A79-0B83F6C5A4FF}">
      <dgm:prSet/>
      <dgm:spPr/>
    </dgm:pt>
    <dgm:pt modelId="{30883274-53A0-4304-A5EA-B54151213F04}">
      <dgm:prSet phldr="0"/>
      <dgm:spPr/>
      <dgm:t>
        <a:bodyPr/>
        <a:lstStyle/>
        <a:p>
          <a:pPr rtl="0"/>
          <a:r>
            <a:rPr lang="en-US" dirty="0">
              <a:latin typeface="Calibri Light" panose="020F0302020204030204"/>
            </a:rPr>
            <a:t> Lens Shape</a:t>
          </a:r>
        </a:p>
      </dgm:t>
    </dgm:pt>
    <dgm:pt modelId="{2D6592AC-B21F-4E11-8872-0E1268104E03}" type="parTrans" cxnId="{1D6B7802-96F4-4D13-B008-1E74D5D6296C}">
      <dgm:prSet/>
      <dgm:spPr/>
    </dgm:pt>
    <dgm:pt modelId="{81F930F5-F533-4B99-B8DD-587B6D5BE1DE}" type="sibTrans" cxnId="{1D6B7802-96F4-4D13-B008-1E74D5D6296C}">
      <dgm:prSet/>
      <dgm:spPr/>
    </dgm:pt>
    <dgm:pt modelId="{A12790B2-A160-49AC-8569-7BB6A5AA1D7E}">
      <dgm:prSet phldr="0"/>
      <dgm:spPr/>
      <dgm:t>
        <a:bodyPr/>
        <a:lstStyle/>
        <a:p>
          <a:pPr rtl="0"/>
          <a:r>
            <a:rPr lang="en-US" dirty="0">
              <a:latin typeface="Calibri Light" panose="020F0302020204030204"/>
            </a:rPr>
            <a:t>However,assessment of Lens Error is not done using 9D function calculation rather by assessing the images they form</a:t>
          </a:r>
        </a:p>
      </dgm:t>
    </dgm:pt>
    <dgm:pt modelId="{957FED45-E4BA-46D8-B0AB-31DB98123C76}" type="parTrans" cxnId="{C30A44FE-A263-4FA6-9B5A-1EA150602A7F}">
      <dgm:prSet/>
      <dgm:spPr/>
    </dgm:pt>
    <dgm:pt modelId="{0AFA0210-02FA-4AAE-A653-750E48AC87AA}" type="sibTrans" cxnId="{C30A44FE-A263-4FA6-9B5A-1EA150602A7F}">
      <dgm:prSet/>
      <dgm:spPr/>
    </dgm:pt>
    <dgm:pt modelId="{46404D0A-1529-47BB-B820-1D55445829E2}" type="pres">
      <dgm:prSet presAssocID="{4247C402-F5FB-46CB-A0F6-64A22E90B0EF}" presName="linear" presStyleCnt="0">
        <dgm:presLayoutVars>
          <dgm:dir/>
          <dgm:animLvl val="lvl"/>
          <dgm:resizeHandles val="exact"/>
        </dgm:presLayoutVars>
      </dgm:prSet>
      <dgm:spPr/>
      <dgm:t>
        <a:bodyPr/>
        <a:lstStyle/>
        <a:p>
          <a:endParaRPr lang="en-US"/>
        </a:p>
      </dgm:t>
    </dgm:pt>
    <dgm:pt modelId="{60F6F637-4E2A-419B-9659-D1412A2C605C}" type="pres">
      <dgm:prSet presAssocID="{A533E234-B873-4853-96FD-175BEE818E17}" presName="parentLin" presStyleCnt="0"/>
      <dgm:spPr/>
    </dgm:pt>
    <dgm:pt modelId="{C6788A32-6A5A-4F8D-B74C-EFF0C76E1FE2}" type="pres">
      <dgm:prSet presAssocID="{A533E234-B873-4853-96FD-175BEE818E17}" presName="parentLeftMargin" presStyleLbl="node1" presStyleIdx="0" presStyleCnt="6"/>
      <dgm:spPr/>
      <dgm:t>
        <a:bodyPr/>
        <a:lstStyle/>
        <a:p>
          <a:endParaRPr lang="en-US"/>
        </a:p>
      </dgm:t>
    </dgm:pt>
    <dgm:pt modelId="{7F1A719E-75FA-4434-AF61-BAE04E2AAED5}" type="pres">
      <dgm:prSet presAssocID="{A533E234-B873-4853-96FD-175BEE818E17}" presName="parentText" presStyleLbl="node1" presStyleIdx="0" presStyleCnt="6">
        <dgm:presLayoutVars>
          <dgm:chMax val="0"/>
          <dgm:bulletEnabled val="1"/>
        </dgm:presLayoutVars>
      </dgm:prSet>
      <dgm:spPr/>
      <dgm:t>
        <a:bodyPr/>
        <a:lstStyle/>
        <a:p>
          <a:endParaRPr lang="en-US"/>
        </a:p>
      </dgm:t>
    </dgm:pt>
    <dgm:pt modelId="{9079C83B-9847-464D-8883-BA2FB9A11EE9}" type="pres">
      <dgm:prSet presAssocID="{A533E234-B873-4853-96FD-175BEE818E17}" presName="negativeSpace" presStyleCnt="0"/>
      <dgm:spPr/>
    </dgm:pt>
    <dgm:pt modelId="{C4C53332-47C4-4299-9D59-9D0812D0AFEF}" type="pres">
      <dgm:prSet presAssocID="{A533E234-B873-4853-96FD-175BEE818E17}" presName="childText" presStyleLbl="conFgAcc1" presStyleIdx="0" presStyleCnt="6">
        <dgm:presLayoutVars>
          <dgm:bulletEnabled val="1"/>
        </dgm:presLayoutVars>
      </dgm:prSet>
      <dgm:spPr/>
    </dgm:pt>
    <dgm:pt modelId="{0E57851B-DC5F-4947-8C09-4DC9E2A3E088}" type="pres">
      <dgm:prSet presAssocID="{3208497C-9938-4A88-B8B3-D101B5FC441F}" presName="spaceBetweenRectangles" presStyleCnt="0"/>
      <dgm:spPr/>
    </dgm:pt>
    <dgm:pt modelId="{4AFA10BC-6D42-4679-86E6-53E4F71B4DE1}" type="pres">
      <dgm:prSet presAssocID="{3BA27088-2FA2-40F4-A86D-0BBFB5A04528}" presName="parentLin" presStyleCnt="0"/>
      <dgm:spPr/>
    </dgm:pt>
    <dgm:pt modelId="{979DC9F0-F992-4ADD-B76B-576B2BCD9C39}" type="pres">
      <dgm:prSet presAssocID="{3BA27088-2FA2-40F4-A86D-0BBFB5A04528}" presName="parentLeftMargin" presStyleLbl="node1" presStyleIdx="0" presStyleCnt="6"/>
      <dgm:spPr/>
      <dgm:t>
        <a:bodyPr/>
        <a:lstStyle/>
        <a:p>
          <a:endParaRPr lang="en-US"/>
        </a:p>
      </dgm:t>
    </dgm:pt>
    <dgm:pt modelId="{AEE1B0F8-9FB5-43EB-9AA7-236F3E5B685C}" type="pres">
      <dgm:prSet presAssocID="{3BA27088-2FA2-40F4-A86D-0BBFB5A04528}" presName="parentText" presStyleLbl="node1" presStyleIdx="1" presStyleCnt="6">
        <dgm:presLayoutVars>
          <dgm:chMax val="0"/>
          <dgm:bulletEnabled val="1"/>
        </dgm:presLayoutVars>
      </dgm:prSet>
      <dgm:spPr/>
      <dgm:t>
        <a:bodyPr/>
        <a:lstStyle/>
        <a:p>
          <a:endParaRPr lang="en-US"/>
        </a:p>
      </dgm:t>
    </dgm:pt>
    <dgm:pt modelId="{8E973BC3-EDBC-4FA7-95ED-56C02B49CFB0}" type="pres">
      <dgm:prSet presAssocID="{3BA27088-2FA2-40F4-A86D-0BBFB5A04528}" presName="negativeSpace" presStyleCnt="0"/>
      <dgm:spPr/>
    </dgm:pt>
    <dgm:pt modelId="{6E729FE7-9132-43D5-9B40-57C77C71D2E5}" type="pres">
      <dgm:prSet presAssocID="{3BA27088-2FA2-40F4-A86D-0BBFB5A04528}" presName="childText" presStyleLbl="conFgAcc1" presStyleIdx="1" presStyleCnt="6">
        <dgm:presLayoutVars>
          <dgm:bulletEnabled val="1"/>
        </dgm:presLayoutVars>
      </dgm:prSet>
      <dgm:spPr/>
    </dgm:pt>
    <dgm:pt modelId="{1672E332-A11C-4BF1-83C9-6E7ED9359A0B}" type="pres">
      <dgm:prSet presAssocID="{91241AAD-403C-4871-8AE9-1BE540F2E81C}" presName="spaceBetweenRectangles" presStyleCnt="0"/>
      <dgm:spPr/>
    </dgm:pt>
    <dgm:pt modelId="{E93E72E4-F0F1-4624-8126-327CEE476F15}" type="pres">
      <dgm:prSet presAssocID="{66E0D22D-B2BD-473B-BABB-8C4D58FADD08}" presName="parentLin" presStyleCnt="0"/>
      <dgm:spPr/>
    </dgm:pt>
    <dgm:pt modelId="{9E231211-07B3-4262-96CD-E3D7C25CA055}" type="pres">
      <dgm:prSet presAssocID="{66E0D22D-B2BD-473B-BABB-8C4D58FADD08}" presName="parentLeftMargin" presStyleLbl="node1" presStyleIdx="1" presStyleCnt="6"/>
      <dgm:spPr/>
      <dgm:t>
        <a:bodyPr/>
        <a:lstStyle/>
        <a:p>
          <a:endParaRPr lang="en-US"/>
        </a:p>
      </dgm:t>
    </dgm:pt>
    <dgm:pt modelId="{E070747C-402B-4A36-AAB9-464B13908760}" type="pres">
      <dgm:prSet presAssocID="{66E0D22D-B2BD-473B-BABB-8C4D58FADD08}" presName="parentText" presStyleLbl="node1" presStyleIdx="2" presStyleCnt="6">
        <dgm:presLayoutVars>
          <dgm:chMax val="0"/>
          <dgm:bulletEnabled val="1"/>
        </dgm:presLayoutVars>
      </dgm:prSet>
      <dgm:spPr/>
      <dgm:t>
        <a:bodyPr/>
        <a:lstStyle/>
        <a:p>
          <a:endParaRPr lang="en-US"/>
        </a:p>
      </dgm:t>
    </dgm:pt>
    <dgm:pt modelId="{6924F239-91F8-44DA-B787-A9F7A22AA7F8}" type="pres">
      <dgm:prSet presAssocID="{66E0D22D-B2BD-473B-BABB-8C4D58FADD08}" presName="negativeSpace" presStyleCnt="0"/>
      <dgm:spPr/>
    </dgm:pt>
    <dgm:pt modelId="{E47B52A2-2EB5-4C01-BF5D-2EF74A5D3702}" type="pres">
      <dgm:prSet presAssocID="{66E0D22D-B2BD-473B-BABB-8C4D58FADD08}" presName="childText" presStyleLbl="conFgAcc1" presStyleIdx="2" presStyleCnt="6">
        <dgm:presLayoutVars>
          <dgm:bulletEnabled val="1"/>
        </dgm:presLayoutVars>
      </dgm:prSet>
      <dgm:spPr/>
    </dgm:pt>
    <dgm:pt modelId="{F60BA37F-D9A5-441F-B67E-00A9BFD3F85B}" type="pres">
      <dgm:prSet presAssocID="{FF34D5DE-D8A9-4555-8D0D-9118B76A4906}" presName="spaceBetweenRectangles" presStyleCnt="0"/>
      <dgm:spPr/>
    </dgm:pt>
    <dgm:pt modelId="{CEF85B39-D4BE-41C8-8672-6A3C670E1F96}" type="pres">
      <dgm:prSet presAssocID="{CB87D0C4-EC84-4F55-B32E-67FA12F05EEE}" presName="parentLin" presStyleCnt="0"/>
      <dgm:spPr/>
    </dgm:pt>
    <dgm:pt modelId="{C11921FE-1D3B-4BE5-A965-77AAA7CF0DDA}" type="pres">
      <dgm:prSet presAssocID="{CB87D0C4-EC84-4F55-B32E-67FA12F05EEE}" presName="parentLeftMargin" presStyleLbl="node1" presStyleIdx="2" presStyleCnt="6"/>
      <dgm:spPr/>
      <dgm:t>
        <a:bodyPr/>
        <a:lstStyle/>
        <a:p>
          <a:endParaRPr lang="en-US"/>
        </a:p>
      </dgm:t>
    </dgm:pt>
    <dgm:pt modelId="{72DD462F-E790-4828-B3B8-641D5FD69442}" type="pres">
      <dgm:prSet presAssocID="{CB87D0C4-EC84-4F55-B32E-67FA12F05EEE}" presName="parentText" presStyleLbl="node1" presStyleIdx="3" presStyleCnt="6">
        <dgm:presLayoutVars>
          <dgm:chMax val="0"/>
          <dgm:bulletEnabled val="1"/>
        </dgm:presLayoutVars>
      </dgm:prSet>
      <dgm:spPr/>
      <dgm:t>
        <a:bodyPr/>
        <a:lstStyle/>
        <a:p>
          <a:endParaRPr lang="en-US"/>
        </a:p>
      </dgm:t>
    </dgm:pt>
    <dgm:pt modelId="{F006D15A-882D-4E27-B894-816FF8E5D9A9}" type="pres">
      <dgm:prSet presAssocID="{CB87D0C4-EC84-4F55-B32E-67FA12F05EEE}" presName="negativeSpace" presStyleCnt="0"/>
      <dgm:spPr/>
    </dgm:pt>
    <dgm:pt modelId="{A00CBB7D-7B73-4262-A7EC-8F3831007864}" type="pres">
      <dgm:prSet presAssocID="{CB87D0C4-EC84-4F55-B32E-67FA12F05EEE}" presName="childText" presStyleLbl="conFgAcc1" presStyleIdx="3" presStyleCnt="6">
        <dgm:presLayoutVars>
          <dgm:bulletEnabled val="1"/>
        </dgm:presLayoutVars>
      </dgm:prSet>
      <dgm:spPr/>
    </dgm:pt>
    <dgm:pt modelId="{29803743-1833-47F3-A3AF-AB25F02C24C8}" type="pres">
      <dgm:prSet presAssocID="{19CB51AB-0C08-471A-B28E-60641CA8D120}" presName="spaceBetweenRectangles" presStyleCnt="0"/>
      <dgm:spPr/>
    </dgm:pt>
    <dgm:pt modelId="{717E8CCB-0D50-414E-B62F-FC3B5B407EA2}" type="pres">
      <dgm:prSet presAssocID="{461BEB74-D531-4B19-94D8-94CAF20DD68A}" presName="parentLin" presStyleCnt="0"/>
      <dgm:spPr/>
    </dgm:pt>
    <dgm:pt modelId="{D505A51B-D1E1-48E4-B0F1-98F41BB3ABA7}" type="pres">
      <dgm:prSet presAssocID="{461BEB74-D531-4B19-94D8-94CAF20DD68A}" presName="parentLeftMargin" presStyleLbl="node1" presStyleIdx="3" presStyleCnt="6"/>
      <dgm:spPr/>
      <dgm:t>
        <a:bodyPr/>
        <a:lstStyle/>
        <a:p>
          <a:endParaRPr lang="en-US"/>
        </a:p>
      </dgm:t>
    </dgm:pt>
    <dgm:pt modelId="{47223EF7-E0FB-4FB3-B211-F66F63F711E3}" type="pres">
      <dgm:prSet presAssocID="{461BEB74-D531-4B19-94D8-94CAF20DD68A}" presName="parentText" presStyleLbl="node1" presStyleIdx="4" presStyleCnt="6">
        <dgm:presLayoutVars>
          <dgm:chMax val="0"/>
          <dgm:bulletEnabled val="1"/>
        </dgm:presLayoutVars>
      </dgm:prSet>
      <dgm:spPr/>
      <dgm:t>
        <a:bodyPr/>
        <a:lstStyle/>
        <a:p>
          <a:endParaRPr lang="en-US"/>
        </a:p>
      </dgm:t>
    </dgm:pt>
    <dgm:pt modelId="{D656ECA8-6BA4-4665-A37E-73525E02938C}" type="pres">
      <dgm:prSet presAssocID="{461BEB74-D531-4B19-94D8-94CAF20DD68A}" presName="negativeSpace" presStyleCnt="0"/>
      <dgm:spPr/>
    </dgm:pt>
    <dgm:pt modelId="{F9D2B936-E338-4340-AC7E-A8A5778B3290}" type="pres">
      <dgm:prSet presAssocID="{461BEB74-D531-4B19-94D8-94CAF20DD68A}" presName="childText" presStyleLbl="conFgAcc1" presStyleIdx="4" presStyleCnt="6">
        <dgm:presLayoutVars>
          <dgm:bulletEnabled val="1"/>
        </dgm:presLayoutVars>
      </dgm:prSet>
      <dgm:spPr/>
      <dgm:t>
        <a:bodyPr/>
        <a:lstStyle/>
        <a:p>
          <a:endParaRPr lang="en-US"/>
        </a:p>
      </dgm:t>
    </dgm:pt>
    <dgm:pt modelId="{6D58FB9D-F782-40B3-8AE5-1CE1B978A98B}" type="pres">
      <dgm:prSet presAssocID="{BFC0A273-2523-42D8-A0AA-18EF0D0815A2}" presName="spaceBetweenRectangles" presStyleCnt="0"/>
      <dgm:spPr/>
    </dgm:pt>
    <dgm:pt modelId="{C35FFA9D-37A6-4A08-93D1-F387E68621E0}" type="pres">
      <dgm:prSet presAssocID="{A12790B2-A160-49AC-8569-7BB6A5AA1D7E}" presName="parentLin" presStyleCnt="0"/>
      <dgm:spPr/>
    </dgm:pt>
    <dgm:pt modelId="{C42D6758-B7CB-435B-8AF3-DB7C5F83B765}" type="pres">
      <dgm:prSet presAssocID="{A12790B2-A160-49AC-8569-7BB6A5AA1D7E}" presName="parentLeftMargin" presStyleLbl="node1" presStyleIdx="4" presStyleCnt="6"/>
      <dgm:spPr/>
      <dgm:t>
        <a:bodyPr/>
        <a:lstStyle/>
        <a:p>
          <a:endParaRPr lang="en-US"/>
        </a:p>
      </dgm:t>
    </dgm:pt>
    <dgm:pt modelId="{397D3AA8-0315-4462-8AAA-3796CC1BF190}" type="pres">
      <dgm:prSet presAssocID="{A12790B2-A160-49AC-8569-7BB6A5AA1D7E}" presName="parentText" presStyleLbl="node1" presStyleIdx="5" presStyleCnt="6">
        <dgm:presLayoutVars>
          <dgm:chMax val="0"/>
          <dgm:bulletEnabled val="1"/>
        </dgm:presLayoutVars>
      </dgm:prSet>
      <dgm:spPr/>
      <dgm:t>
        <a:bodyPr/>
        <a:lstStyle/>
        <a:p>
          <a:endParaRPr lang="en-US"/>
        </a:p>
      </dgm:t>
    </dgm:pt>
    <dgm:pt modelId="{E980A593-AAEF-45D6-A7CD-5323CC0CCC51}" type="pres">
      <dgm:prSet presAssocID="{A12790B2-A160-49AC-8569-7BB6A5AA1D7E}" presName="negativeSpace" presStyleCnt="0"/>
      <dgm:spPr/>
    </dgm:pt>
    <dgm:pt modelId="{8F33C374-AE51-49C2-91C3-BC2BDAB917F7}" type="pres">
      <dgm:prSet presAssocID="{A12790B2-A160-49AC-8569-7BB6A5AA1D7E}" presName="childText" presStyleLbl="conFgAcc1" presStyleIdx="5" presStyleCnt="6">
        <dgm:presLayoutVars>
          <dgm:bulletEnabled val="1"/>
        </dgm:presLayoutVars>
      </dgm:prSet>
      <dgm:spPr/>
    </dgm:pt>
  </dgm:ptLst>
  <dgm:cxnLst>
    <dgm:cxn modelId="{929DF6D5-D733-4E1B-AF27-F078967BEEF2}" type="presOf" srcId="{A533E234-B873-4853-96FD-175BEE818E17}" destId="{7F1A719E-75FA-4434-AF61-BAE04E2AAED5}" srcOrd="1" destOrd="0" presId="urn:microsoft.com/office/officeart/2005/8/layout/list1"/>
    <dgm:cxn modelId="{E5E1578B-4683-42EC-804B-A49159DFCF6E}" type="presOf" srcId="{3BA27088-2FA2-40F4-A86D-0BBFB5A04528}" destId="{AEE1B0F8-9FB5-43EB-9AA7-236F3E5B685C}" srcOrd="1" destOrd="0" presId="urn:microsoft.com/office/officeart/2005/8/layout/list1"/>
    <dgm:cxn modelId="{710F32CB-A33B-4907-85BF-2B8ADDE3F9F4}" srcId="{4247C402-F5FB-46CB-A0F6-64A22E90B0EF}" destId="{A533E234-B873-4853-96FD-175BEE818E17}" srcOrd="0" destOrd="0" parTransId="{CDC63145-D86D-4FBA-940A-FEE2A68FFF99}" sibTransId="{3208497C-9938-4A88-B8B3-D101B5FC441F}"/>
    <dgm:cxn modelId="{1CED4EC5-3DF3-43FA-B515-DF08B9BA6951}" type="presOf" srcId="{CB87D0C4-EC84-4F55-B32E-67FA12F05EEE}" destId="{72DD462F-E790-4828-B3B8-641D5FD69442}" srcOrd="1" destOrd="0" presId="urn:microsoft.com/office/officeart/2005/8/layout/list1"/>
    <dgm:cxn modelId="{4D7C09AA-442F-45A6-AF3E-EC5832E30639}" type="presOf" srcId="{461BEB74-D531-4B19-94D8-94CAF20DD68A}" destId="{D505A51B-D1E1-48E4-B0F1-98F41BB3ABA7}" srcOrd="0" destOrd="0" presId="urn:microsoft.com/office/officeart/2005/8/layout/list1"/>
    <dgm:cxn modelId="{56F4C8FB-3557-468B-AAC5-490BDF608537}" type="presOf" srcId="{4247C402-F5FB-46CB-A0F6-64A22E90B0EF}" destId="{46404D0A-1529-47BB-B820-1D55445829E2}" srcOrd="0" destOrd="0" presId="urn:microsoft.com/office/officeart/2005/8/layout/list1"/>
    <dgm:cxn modelId="{1D6B7802-96F4-4D13-B008-1E74D5D6296C}" srcId="{461BEB74-D531-4B19-94D8-94CAF20DD68A}" destId="{30883274-53A0-4304-A5EA-B54151213F04}" srcOrd="1" destOrd="0" parTransId="{2D6592AC-B21F-4E11-8872-0E1268104E03}" sibTransId="{81F930F5-F533-4B99-B8DD-587B6D5BE1DE}"/>
    <dgm:cxn modelId="{B06CCE71-CB91-4360-9BA9-46765315246A}" srcId="{4247C402-F5FB-46CB-A0F6-64A22E90B0EF}" destId="{CB87D0C4-EC84-4F55-B32E-67FA12F05EEE}" srcOrd="3" destOrd="0" parTransId="{0D2265DD-2F57-4FE8-9E8E-101B24756905}" sibTransId="{19CB51AB-0C08-471A-B28E-60641CA8D120}"/>
    <dgm:cxn modelId="{0BF7F45D-E4BD-4445-8592-0329109AD404}" type="presOf" srcId="{CB87D0C4-EC84-4F55-B32E-67FA12F05EEE}" destId="{C11921FE-1D3B-4BE5-A965-77AAA7CF0DDA}" srcOrd="0" destOrd="0" presId="urn:microsoft.com/office/officeart/2005/8/layout/list1"/>
    <dgm:cxn modelId="{2C941DB5-7208-46CB-8857-74FF60892EEB}" type="presOf" srcId="{3BA27088-2FA2-40F4-A86D-0BBFB5A04528}" destId="{979DC9F0-F992-4ADD-B76B-576B2BCD9C39}" srcOrd="0" destOrd="0" presId="urn:microsoft.com/office/officeart/2005/8/layout/list1"/>
    <dgm:cxn modelId="{3336C810-9E26-43EE-A3C5-5477DA74F02B}" type="presOf" srcId="{461BEB74-D531-4B19-94D8-94CAF20DD68A}" destId="{47223EF7-E0FB-4FB3-B211-F66F63F711E3}" srcOrd="1" destOrd="0" presId="urn:microsoft.com/office/officeart/2005/8/layout/list1"/>
    <dgm:cxn modelId="{D36217B5-B7A5-48A8-B6C8-72F2F0DC19E2}" type="presOf" srcId="{A12790B2-A160-49AC-8569-7BB6A5AA1D7E}" destId="{397D3AA8-0315-4462-8AAA-3796CC1BF190}" srcOrd="1" destOrd="0" presId="urn:microsoft.com/office/officeart/2005/8/layout/list1"/>
    <dgm:cxn modelId="{3BFE7D03-E78B-4EC2-923E-F39129CE662F}" srcId="{4247C402-F5FB-46CB-A0F6-64A22E90B0EF}" destId="{3BA27088-2FA2-40F4-A86D-0BBFB5A04528}" srcOrd="1" destOrd="0" parTransId="{296552DD-5546-4756-A08A-C91B697D36BA}" sibTransId="{91241AAD-403C-4871-8AE9-1BE540F2E81C}"/>
    <dgm:cxn modelId="{A6689766-1BA1-444F-93FA-CE066CFD00DF}" srcId="{4247C402-F5FB-46CB-A0F6-64A22E90B0EF}" destId="{66E0D22D-B2BD-473B-BABB-8C4D58FADD08}" srcOrd="2" destOrd="0" parTransId="{B93CD577-3BC7-4707-9B8A-2145A11740FD}" sibTransId="{FF34D5DE-D8A9-4555-8D0D-9118B76A4906}"/>
    <dgm:cxn modelId="{75115A4F-83A4-4FB8-8A79-0B83F6C5A4FF}" srcId="{461BEB74-D531-4B19-94D8-94CAF20DD68A}" destId="{405B337F-5B4A-44FC-8B23-76D05E502678}" srcOrd="0" destOrd="0" parTransId="{34073356-7D93-4B45-8DF9-C04C22835DE9}" sibTransId="{F48A453E-B5CF-4D32-A97C-EABFA84BF685}"/>
    <dgm:cxn modelId="{E8ED33AC-D1C8-405E-A5A2-CAA74D164DD1}" type="presOf" srcId="{30883274-53A0-4304-A5EA-B54151213F04}" destId="{F9D2B936-E338-4340-AC7E-A8A5778B3290}" srcOrd="0" destOrd="1" presId="urn:microsoft.com/office/officeart/2005/8/layout/list1"/>
    <dgm:cxn modelId="{5024B8DE-BDC6-45C1-A863-EE19BA286C82}" type="presOf" srcId="{A12790B2-A160-49AC-8569-7BB6A5AA1D7E}" destId="{C42D6758-B7CB-435B-8AF3-DB7C5F83B765}" srcOrd="0" destOrd="0" presId="urn:microsoft.com/office/officeart/2005/8/layout/list1"/>
    <dgm:cxn modelId="{BF3878B2-327A-4959-B868-8D347C1EDB36}" srcId="{4247C402-F5FB-46CB-A0F6-64A22E90B0EF}" destId="{461BEB74-D531-4B19-94D8-94CAF20DD68A}" srcOrd="4" destOrd="0" parTransId="{4FE6987F-0B07-4417-9052-F72EAE193DF8}" sibTransId="{BFC0A273-2523-42D8-A0AA-18EF0D0815A2}"/>
    <dgm:cxn modelId="{024036C9-DA9A-482F-82F6-CB27AE96C055}" type="presOf" srcId="{66E0D22D-B2BD-473B-BABB-8C4D58FADD08}" destId="{E070747C-402B-4A36-AAB9-464B13908760}" srcOrd="1" destOrd="0" presId="urn:microsoft.com/office/officeart/2005/8/layout/list1"/>
    <dgm:cxn modelId="{C30A44FE-A263-4FA6-9B5A-1EA150602A7F}" srcId="{4247C402-F5FB-46CB-A0F6-64A22E90B0EF}" destId="{A12790B2-A160-49AC-8569-7BB6A5AA1D7E}" srcOrd="5" destOrd="0" parTransId="{957FED45-E4BA-46D8-B0AB-31DB98123C76}" sibTransId="{0AFA0210-02FA-4AAE-A653-750E48AC87AA}"/>
    <dgm:cxn modelId="{C58282D2-1E74-4B49-A83C-42D7CFE34393}" type="presOf" srcId="{66E0D22D-B2BD-473B-BABB-8C4D58FADD08}" destId="{9E231211-07B3-4262-96CD-E3D7C25CA055}" srcOrd="0" destOrd="0" presId="urn:microsoft.com/office/officeart/2005/8/layout/list1"/>
    <dgm:cxn modelId="{85279157-1710-4038-886F-6DF9939A5F0C}" type="presOf" srcId="{A533E234-B873-4853-96FD-175BEE818E17}" destId="{C6788A32-6A5A-4F8D-B74C-EFF0C76E1FE2}" srcOrd="0" destOrd="0" presId="urn:microsoft.com/office/officeart/2005/8/layout/list1"/>
    <dgm:cxn modelId="{DE8AAB28-DC27-486F-ACD3-F238D7C4B10E}" type="presOf" srcId="{405B337F-5B4A-44FC-8B23-76D05E502678}" destId="{F9D2B936-E338-4340-AC7E-A8A5778B3290}" srcOrd="0" destOrd="0" presId="urn:microsoft.com/office/officeart/2005/8/layout/list1"/>
    <dgm:cxn modelId="{29D69758-2C3F-4120-A848-8AC7710D6A19}" type="presParOf" srcId="{46404D0A-1529-47BB-B820-1D55445829E2}" destId="{60F6F637-4E2A-419B-9659-D1412A2C605C}" srcOrd="0" destOrd="0" presId="urn:microsoft.com/office/officeart/2005/8/layout/list1"/>
    <dgm:cxn modelId="{DB41D37C-ECB8-4A31-9717-369E4F41BAF8}" type="presParOf" srcId="{60F6F637-4E2A-419B-9659-D1412A2C605C}" destId="{C6788A32-6A5A-4F8D-B74C-EFF0C76E1FE2}" srcOrd="0" destOrd="0" presId="urn:microsoft.com/office/officeart/2005/8/layout/list1"/>
    <dgm:cxn modelId="{0A660780-9409-460F-99A4-1785D66C9FD9}" type="presParOf" srcId="{60F6F637-4E2A-419B-9659-D1412A2C605C}" destId="{7F1A719E-75FA-4434-AF61-BAE04E2AAED5}" srcOrd="1" destOrd="0" presId="urn:microsoft.com/office/officeart/2005/8/layout/list1"/>
    <dgm:cxn modelId="{69BE5AD6-5B41-4728-B04B-685D15779ABE}" type="presParOf" srcId="{46404D0A-1529-47BB-B820-1D55445829E2}" destId="{9079C83B-9847-464D-8883-BA2FB9A11EE9}" srcOrd="1" destOrd="0" presId="urn:microsoft.com/office/officeart/2005/8/layout/list1"/>
    <dgm:cxn modelId="{A75819EE-7AB0-4EC7-AC82-2FAD83D3328C}" type="presParOf" srcId="{46404D0A-1529-47BB-B820-1D55445829E2}" destId="{C4C53332-47C4-4299-9D59-9D0812D0AFEF}" srcOrd="2" destOrd="0" presId="urn:microsoft.com/office/officeart/2005/8/layout/list1"/>
    <dgm:cxn modelId="{AE695AEA-2685-4D58-9EEE-D58A305505A9}" type="presParOf" srcId="{46404D0A-1529-47BB-B820-1D55445829E2}" destId="{0E57851B-DC5F-4947-8C09-4DC9E2A3E088}" srcOrd="3" destOrd="0" presId="urn:microsoft.com/office/officeart/2005/8/layout/list1"/>
    <dgm:cxn modelId="{231218C1-3F3F-434B-B8BD-9D9ACB448F14}" type="presParOf" srcId="{46404D0A-1529-47BB-B820-1D55445829E2}" destId="{4AFA10BC-6D42-4679-86E6-53E4F71B4DE1}" srcOrd="4" destOrd="0" presId="urn:microsoft.com/office/officeart/2005/8/layout/list1"/>
    <dgm:cxn modelId="{A6E91748-3183-47CC-B1F1-7E106D52D82E}" type="presParOf" srcId="{4AFA10BC-6D42-4679-86E6-53E4F71B4DE1}" destId="{979DC9F0-F992-4ADD-B76B-576B2BCD9C39}" srcOrd="0" destOrd="0" presId="urn:microsoft.com/office/officeart/2005/8/layout/list1"/>
    <dgm:cxn modelId="{60C4B9F9-CB1D-427E-9726-CEF6BC1E817A}" type="presParOf" srcId="{4AFA10BC-6D42-4679-86E6-53E4F71B4DE1}" destId="{AEE1B0F8-9FB5-43EB-9AA7-236F3E5B685C}" srcOrd="1" destOrd="0" presId="urn:microsoft.com/office/officeart/2005/8/layout/list1"/>
    <dgm:cxn modelId="{99393482-4241-41C7-A6EC-E6C598F089A2}" type="presParOf" srcId="{46404D0A-1529-47BB-B820-1D55445829E2}" destId="{8E973BC3-EDBC-4FA7-95ED-56C02B49CFB0}" srcOrd="5" destOrd="0" presId="urn:microsoft.com/office/officeart/2005/8/layout/list1"/>
    <dgm:cxn modelId="{82AD264A-C880-406B-80FE-B597CA8EE017}" type="presParOf" srcId="{46404D0A-1529-47BB-B820-1D55445829E2}" destId="{6E729FE7-9132-43D5-9B40-57C77C71D2E5}" srcOrd="6" destOrd="0" presId="urn:microsoft.com/office/officeart/2005/8/layout/list1"/>
    <dgm:cxn modelId="{FED3ACC5-07D1-4F42-9FEE-3E4C1CCC23B8}" type="presParOf" srcId="{46404D0A-1529-47BB-B820-1D55445829E2}" destId="{1672E332-A11C-4BF1-83C9-6E7ED9359A0B}" srcOrd="7" destOrd="0" presId="urn:microsoft.com/office/officeart/2005/8/layout/list1"/>
    <dgm:cxn modelId="{A9B0D7C0-5C76-4BE1-B8BF-707C41C983F5}" type="presParOf" srcId="{46404D0A-1529-47BB-B820-1D55445829E2}" destId="{E93E72E4-F0F1-4624-8126-327CEE476F15}" srcOrd="8" destOrd="0" presId="urn:microsoft.com/office/officeart/2005/8/layout/list1"/>
    <dgm:cxn modelId="{218287F4-F6F8-44D5-AD0A-EDD0AC9F6CC9}" type="presParOf" srcId="{E93E72E4-F0F1-4624-8126-327CEE476F15}" destId="{9E231211-07B3-4262-96CD-E3D7C25CA055}" srcOrd="0" destOrd="0" presId="urn:microsoft.com/office/officeart/2005/8/layout/list1"/>
    <dgm:cxn modelId="{C65E5483-7E83-4A9A-B5C4-CA2305F205B6}" type="presParOf" srcId="{E93E72E4-F0F1-4624-8126-327CEE476F15}" destId="{E070747C-402B-4A36-AAB9-464B13908760}" srcOrd="1" destOrd="0" presId="urn:microsoft.com/office/officeart/2005/8/layout/list1"/>
    <dgm:cxn modelId="{9E47D909-158C-4998-B6FB-935139738042}" type="presParOf" srcId="{46404D0A-1529-47BB-B820-1D55445829E2}" destId="{6924F239-91F8-44DA-B787-A9F7A22AA7F8}" srcOrd="9" destOrd="0" presId="urn:microsoft.com/office/officeart/2005/8/layout/list1"/>
    <dgm:cxn modelId="{2717A53C-2F98-48AB-9A04-803BE77D1608}" type="presParOf" srcId="{46404D0A-1529-47BB-B820-1D55445829E2}" destId="{E47B52A2-2EB5-4C01-BF5D-2EF74A5D3702}" srcOrd="10" destOrd="0" presId="urn:microsoft.com/office/officeart/2005/8/layout/list1"/>
    <dgm:cxn modelId="{D9210A95-A1DB-4895-9A07-212E7A54F694}" type="presParOf" srcId="{46404D0A-1529-47BB-B820-1D55445829E2}" destId="{F60BA37F-D9A5-441F-B67E-00A9BFD3F85B}" srcOrd="11" destOrd="0" presId="urn:microsoft.com/office/officeart/2005/8/layout/list1"/>
    <dgm:cxn modelId="{A1861607-4C02-4879-854E-03FA8AD414BB}" type="presParOf" srcId="{46404D0A-1529-47BB-B820-1D55445829E2}" destId="{CEF85B39-D4BE-41C8-8672-6A3C670E1F96}" srcOrd="12" destOrd="0" presId="urn:microsoft.com/office/officeart/2005/8/layout/list1"/>
    <dgm:cxn modelId="{BF83EC4D-7921-46B1-AAD4-E9943B8368DE}" type="presParOf" srcId="{CEF85B39-D4BE-41C8-8672-6A3C670E1F96}" destId="{C11921FE-1D3B-4BE5-A965-77AAA7CF0DDA}" srcOrd="0" destOrd="0" presId="urn:microsoft.com/office/officeart/2005/8/layout/list1"/>
    <dgm:cxn modelId="{4AB64123-E4BD-40F5-9CD6-B36390EFFADB}" type="presParOf" srcId="{CEF85B39-D4BE-41C8-8672-6A3C670E1F96}" destId="{72DD462F-E790-4828-B3B8-641D5FD69442}" srcOrd="1" destOrd="0" presId="urn:microsoft.com/office/officeart/2005/8/layout/list1"/>
    <dgm:cxn modelId="{2D59C988-1ED9-4786-B71E-BE69A5F0EE18}" type="presParOf" srcId="{46404D0A-1529-47BB-B820-1D55445829E2}" destId="{F006D15A-882D-4E27-B894-816FF8E5D9A9}" srcOrd="13" destOrd="0" presId="urn:microsoft.com/office/officeart/2005/8/layout/list1"/>
    <dgm:cxn modelId="{0278AB79-F5AF-404C-8D51-0BAA400ABFCD}" type="presParOf" srcId="{46404D0A-1529-47BB-B820-1D55445829E2}" destId="{A00CBB7D-7B73-4262-A7EC-8F3831007864}" srcOrd="14" destOrd="0" presId="urn:microsoft.com/office/officeart/2005/8/layout/list1"/>
    <dgm:cxn modelId="{9BE6C65F-C145-4B8D-829B-F391D4126096}" type="presParOf" srcId="{46404D0A-1529-47BB-B820-1D55445829E2}" destId="{29803743-1833-47F3-A3AF-AB25F02C24C8}" srcOrd="15" destOrd="0" presId="urn:microsoft.com/office/officeart/2005/8/layout/list1"/>
    <dgm:cxn modelId="{BBC43BAF-4ADA-4DC7-BF8F-E2D44D7C8606}" type="presParOf" srcId="{46404D0A-1529-47BB-B820-1D55445829E2}" destId="{717E8CCB-0D50-414E-B62F-FC3B5B407EA2}" srcOrd="16" destOrd="0" presId="urn:microsoft.com/office/officeart/2005/8/layout/list1"/>
    <dgm:cxn modelId="{59D5228C-CE59-4F46-88C7-032B0EF0BFDD}" type="presParOf" srcId="{717E8CCB-0D50-414E-B62F-FC3B5B407EA2}" destId="{D505A51B-D1E1-48E4-B0F1-98F41BB3ABA7}" srcOrd="0" destOrd="0" presId="urn:microsoft.com/office/officeart/2005/8/layout/list1"/>
    <dgm:cxn modelId="{E492651C-2C94-4B8F-83D3-95C531D663A9}" type="presParOf" srcId="{717E8CCB-0D50-414E-B62F-FC3B5B407EA2}" destId="{47223EF7-E0FB-4FB3-B211-F66F63F711E3}" srcOrd="1" destOrd="0" presId="urn:microsoft.com/office/officeart/2005/8/layout/list1"/>
    <dgm:cxn modelId="{9655AFA1-8C40-4BA3-825F-C3B90AA16864}" type="presParOf" srcId="{46404D0A-1529-47BB-B820-1D55445829E2}" destId="{D656ECA8-6BA4-4665-A37E-73525E02938C}" srcOrd="17" destOrd="0" presId="urn:microsoft.com/office/officeart/2005/8/layout/list1"/>
    <dgm:cxn modelId="{E312998A-1175-4E17-9A85-A3021CA51FA6}" type="presParOf" srcId="{46404D0A-1529-47BB-B820-1D55445829E2}" destId="{F9D2B936-E338-4340-AC7E-A8A5778B3290}" srcOrd="18" destOrd="0" presId="urn:microsoft.com/office/officeart/2005/8/layout/list1"/>
    <dgm:cxn modelId="{944822C4-FAC2-4D3D-BBE4-8894183B3FE0}" type="presParOf" srcId="{46404D0A-1529-47BB-B820-1D55445829E2}" destId="{6D58FB9D-F782-40B3-8AE5-1CE1B978A98B}" srcOrd="19" destOrd="0" presId="urn:microsoft.com/office/officeart/2005/8/layout/list1"/>
    <dgm:cxn modelId="{DB3B1D27-8D7C-46C0-B2F6-38BCB1609559}" type="presParOf" srcId="{46404D0A-1529-47BB-B820-1D55445829E2}" destId="{C35FFA9D-37A6-4A08-93D1-F387E68621E0}" srcOrd="20" destOrd="0" presId="urn:microsoft.com/office/officeart/2005/8/layout/list1"/>
    <dgm:cxn modelId="{599A182C-B8F2-4827-AACE-5ECCF83E2CEF}" type="presParOf" srcId="{C35FFA9D-37A6-4A08-93D1-F387E68621E0}" destId="{C42D6758-B7CB-435B-8AF3-DB7C5F83B765}" srcOrd="0" destOrd="0" presId="urn:microsoft.com/office/officeart/2005/8/layout/list1"/>
    <dgm:cxn modelId="{B2B14FB7-C708-4868-B54D-90EC5285428E}" type="presParOf" srcId="{C35FFA9D-37A6-4A08-93D1-F387E68621E0}" destId="{397D3AA8-0315-4462-8AAA-3796CC1BF190}" srcOrd="1" destOrd="0" presId="urn:microsoft.com/office/officeart/2005/8/layout/list1"/>
    <dgm:cxn modelId="{37FDE5C5-5A55-4F95-AAB7-EA9F006C5936}" type="presParOf" srcId="{46404D0A-1529-47BB-B820-1D55445829E2}" destId="{E980A593-AAEF-45D6-A7CD-5323CC0CCC51}" srcOrd="21" destOrd="0" presId="urn:microsoft.com/office/officeart/2005/8/layout/list1"/>
    <dgm:cxn modelId="{32269BFB-46C6-4B2D-B739-AED7024A3529}" type="presParOf" srcId="{46404D0A-1529-47BB-B820-1D55445829E2}" destId="{8F33C374-AE51-49C2-91C3-BC2BDAB917F7}" srcOrd="22"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C9A88AD-2289-44A1-908C-7A1094BFAB72}"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D22A3172-B7C3-4D3A-8DB1-E6793989EC16}">
      <dgm:prSet phldrT="[Text]" phldr="0"/>
      <dgm:spPr/>
      <dgm:t>
        <a:bodyPr/>
        <a:lstStyle/>
        <a:p>
          <a:r>
            <a:rPr lang="en-US" dirty="0">
              <a:latin typeface="Times New Roman"/>
              <a:cs typeface="Times New Roman"/>
            </a:rPr>
            <a:t>PMAG</a:t>
          </a:r>
        </a:p>
      </dgm:t>
    </dgm:pt>
    <dgm:pt modelId="{0BE18F87-1B00-4D9D-83D3-4DE896BA6689}" type="parTrans" cxnId="{F287F953-61C6-43D5-BDB2-95903D388302}">
      <dgm:prSet/>
      <dgm:spPr/>
      <dgm:t>
        <a:bodyPr/>
        <a:lstStyle/>
        <a:p>
          <a:endParaRPr lang="en-US"/>
        </a:p>
      </dgm:t>
    </dgm:pt>
    <dgm:pt modelId="{27FD327F-B279-4D5D-A807-39F69AE1D706}" type="sibTrans" cxnId="{F287F953-61C6-43D5-BDB2-95903D388302}">
      <dgm:prSet/>
      <dgm:spPr/>
      <dgm:t>
        <a:bodyPr/>
        <a:lstStyle/>
        <a:p>
          <a:endParaRPr lang="en-US"/>
        </a:p>
      </dgm:t>
    </dgm:pt>
    <dgm:pt modelId="{9E9E8F86-92E0-46EA-A6D3-CF3C02B53236}">
      <dgm:prSet phldr="0"/>
      <dgm:spPr/>
      <dgm:t>
        <a:bodyPr/>
        <a:lstStyle/>
        <a:p>
          <a:pPr rtl="0"/>
          <a:r>
            <a:rPr lang="en-US" dirty="0">
              <a:latin typeface="Times New Roman"/>
              <a:cs typeface="Times New Roman"/>
            </a:rPr>
            <a:t>Field of View</a:t>
          </a:r>
          <a:endParaRPr lang="en-US" b="0" i="0" u="none" strike="noStrike" cap="none" baseline="0" noProof="0" dirty="0">
            <a:solidFill>
              <a:srgbClr val="010000"/>
            </a:solidFill>
            <a:latin typeface="Times New Roman"/>
            <a:cs typeface="Times New Roman"/>
          </a:endParaRPr>
        </a:p>
      </dgm:t>
    </dgm:pt>
    <dgm:pt modelId="{18B66CB5-1AC5-4AD1-8F11-59D57CBAD47D}" type="parTrans" cxnId="{D09B0DB9-2A7E-457D-B658-F8003CE1DA71}">
      <dgm:prSet/>
      <dgm:spPr/>
    </dgm:pt>
    <dgm:pt modelId="{ACC99D26-A400-47D4-A495-37A5FBF6AEBF}" type="sibTrans" cxnId="{D09B0DB9-2A7E-457D-B658-F8003CE1DA71}">
      <dgm:prSet/>
      <dgm:spPr/>
    </dgm:pt>
    <dgm:pt modelId="{0188E798-3397-40B1-819F-D3CA2A8FDCFC}">
      <dgm:prSet phldr="0"/>
      <dgm:spPr/>
      <dgm:t>
        <a:bodyPr/>
        <a:lstStyle/>
        <a:p>
          <a:pPr rtl="0"/>
          <a:r>
            <a:rPr lang="en-US" dirty="0">
              <a:latin typeface="Times New Roman"/>
              <a:cs typeface="Times New Roman"/>
            </a:rPr>
            <a:t>Working Distance</a:t>
          </a:r>
          <a:endParaRPr lang="en-US" dirty="0"/>
        </a:p>
      </dgm:t>
    </dgm:pt>
    <dgm:pt modelId="{2212EF12-1350-4CFD-8866-C349318D16FE}" type="parTrans" cxnId="{7A99C243-A031-4CEE-A178-1C1F94C7B6C9}">
      <dgm:prSet/>
      <dgm:spPr/>
    </dgm:pt>
    <dgm:pt modelId="{D4FEE9D7-0467-44C8-BF0A-2944B7571F3F}" type="sibTrans" cxnId="{7A99C243-A031-4CEE-A178-1C1F94C7B6C9}">
      <dgm:prSet/>
      <dgm:spPr/>
    </dgm:pt>
    <dgm:pt modelId="{64896682-8DD4-422E-9870-4A9E17978D38}">
      <dgm:prSet phldr="0"/>
      <dgm:spPr/>
      <dgm:t>
        <a:bodyPr/>
        <a:lstStyle/>
        <a:p>
          <a:r>
            <a:rPr lang="en-US" dirty="0">
              <a:latin typeface="Times New Roman"/>
              <a:cs typeface="Times New Roman"/>
            </a:rPr>
            <a:t>Depth of Field</a:t>
          </a:r>
        </a:p>
      </dgm:t>
    </dgm:pt>
    <dgm:pt modelId="{A16A7721-8666-4B6D-A23E-6268D46E1D50}" type="parTrans" cxnId="{62F44C63-1031-4780-BCF9-6924C41C408B}">
      <dgm:prSet/>
      <dgm:spPr/>
    </dgm:pt>
    <dgm:pt modelId="{AB96D666-CEE0-4809-A3CF-D032A29093B9}" type="sibTrans" cxnId="{62F44C63-1031-4780-BCF9-6924C41C408B}">
      <dgm:prSet/>
      <dgm:spPr/>
    </dgm:pt>
    <dgm:pt modelId="{A6500F25-926D-4550-9971-E8BA6111F24B}">
      <dgm:prSet phldr="0"/>
      <dgm:spPr/>
      <dgm:t>
        <a:bodyPr/>
        <a:lstStyle/>
        <a:p>
          <a:r>
            <a:rPr lang="en-US" dirty="0">
              <a:latin typeface="Times New Roman"/>
              <a:cs typeface="Times New Roman"/>
            </a:rPr>
            <a:t>Resolution</a:t>
          </a:r>
        </a:p>
      </dgm:t>
    </dgm:pt>
    <dgm:pt modelId="{DD337BDC-4D3C-4E06-9BAB-C805A102FC01}" type="parTrans" cxnId="{047353F8-69C9-4B39-8342-5293BB4BC2F9}">
      <dgm:prSet/>
      <dgm:spPr/>
    </dgm:pt>
    <dgm:pt modelId="{122D6178-B12D-483A-B200-0FD6EC88C962}" type="sibTrans" cxnId="{047353F8-69C9-4B39-8342-5293BB4BC2F9}">
      <dgm:prSet/>
      <dgm:spPr/>
    </dgm:pt>
    <dgm:pt modelId="{0F5C8D00-727B-4F03-963D-AD7CB47A71C7}">
      <dgm:prSet phldr="0"/>
      <dgm:spPr/>
      <dgm:t>
        <a:bodyPr/>
        <a:lstStyle/>
        <a:p>
          <a:pPr rtl="0"/>
          <a:r>
            <a:rPr lang="en-US" dirty="0">
              <a:latin typeface="Times New Roman"/>
              <a:cs typeface="Times New Roman"/>
            </a:rPr>
            <a:t>Sensor Size</a:t>
          </a:r>
        </a:p>
      </dgm:t>
    </dgm:pt>
    <dgm:pt modelId="{F78F373C-0257-47B7-B73F-2FA963B85B6D}" type="parTrans" cxnId="{2340CC74-79A9-4494-B9FB-77D7E0E1086D}">
      <dgm:prSet/>
      <dgm:spPr/>
    </dgm:pt>
    <dgm:pt modelId="{BDDDEE4C-CDE7-4D83-90DC-40F6A9E34E59}" type="sibTrans" cxnId="{2340CC74-79A9-4494-B9FB-77D7E0E1086D}">
      <dgm:prSet/>
      <dgm:spPr/>
    </dgm:pt>
    <dgm:pt modelId="{0AD6857E-DCA2-463D-9DDD-689F06A847D7}" type="pres">
      <dgm:prSet presAssocID="{1C9A88AD-2289-44A1-908C-7A1094BFAB72}" presName="Name0" presStyleCnt="0">
        <dgm:presLayoutVars>
          <dgm:dir/>
          <dgm:resizeHandles val="exact"/>
        </dgm:presLayoutVars>
      </dgm:prSet>
      <dgm:spPr/>
      <dgm:t>
        <a:bodyPr/>
        <a:lstStyle/>
        <a:p>
          <a:endParaRPr lang="en-US"/>
        </a:p>
      </dgm:t>
    </dgm:pt>
    <dgm:pt modelId="{0155C544-79A5-4795-AB70-281A22E4CE63}" type="pres">
      <dgm:prSet presAssocID="{1C9A88AD-2289-44A1-908C-7A1094BFAB72}" presName="arrow" presStyleLbl="bgShp" presStyleIdx="0" presStyleCnt="1"/>
      <dgm:spPr/>
    </dgm:pt>
    <dgm:pt modelId="{AA0CA537-9A50-4D68-A906-8C0C9679E5B4}" type="pres">
      <dgm:prSet presAssocID="{1C9A88AD-2289-44A1-908C-7A1094BFAB72}" presName="points" presStyleCnt="0"/>
      <dgm:spPr/>
    </dgm:pt>
    <dgm:pt modelId="{5AB7C592-153E-4344-B558-DD3B51EF7981}" type="pres">
      <dgm:prSet presAssocID="{9E9E8F86-92E0-46EA-A6D3-CF3C02B53236}" presName="compositeA" presStyleCnt="0"/>
      <dgm:spPr/>
    </dgm:pt>
    <dgm:pt modelId="{6FC90E93-8BE5-4982-AA3C-217E2FA50614}" type="pres">
      <dgm:prSet presAssocID="{9E9E8F86-92E0-46EA-A6D3-CF3C02B53236}" presName="textA" presStyleLbl="revTx" presStyleIdx="0" presStyleCnt="6">
        <dgm:presLayoutVars>
          <dgm:bulletEnabled val="1"/>
        </dgm:presLayoutVars>
      </dgm:prSet>
      <dgm:spPr/>
      <dgm:t>
        <a:bodyPr/>
        <a:lstStyle/>
        <a:p>
          <a:endParaRPr lang="en-US"/>
        </a:p>
      </dgm:t>
    </dgm:pt>
    <dgm:pt modelId="{75788C40-1F4E-4017-8323-566513ECAA0A}" type="pres">
      <dgm:prSet presAssocID="{9E9E8F86-92E0-46EA-A6D3-CF3C02B53236}" presName="circleA" presStyleLbl="node1" presStyleIdx="0" presStyleCnt="6"/>
      <dgm:spPr/>
    </dgm:pt>
    <dgm:pt modelId="{B6AFE531-C779-41BA-B5BE-D75A9AE01B4B}" type="pres">
      <dgm:prSet presAssocID="{9E9E8F86-92E0-46EA-A6D3-CF3C02B53236}" presName="spaceA" presStyleCnt="0"/>
      <dgm:spPr/>
    </dgm:pt>
    <dgm:pt modelId="{0C09AA7D-906C-4F0A-88F2-1C01E6011448}" type="pres">
      <dgm:prSet presAssocID="{ACC99D26-A400-47D4-A495-37A5FBF6AEBF}" presName="space" presStyleCnt="0"/>
      <dgm:spPr/>
    </dgm:pt>
    <dgm:pt modelId="{6F47D440-5293-4D19-AC54-B94817025964}" type="pres">
      <dgm:prSet presAssocID="{0188E798-3397-40B1-819F-D3CA2A8FDCFC}" presName="compositeB" presStyleCnt="0"/>
      <dgm:spPr/>
    </dgm:pt>
    <dgm:pt modelId="{F142F960-6AD6-4BCE-883C-AD194ED7B6CE}" type="pres">
      <dgm:prSet presAssocID="{0188E798-3397-40B1-819F-D3CA2A8FDCFC}" presName="textB" presStyleLbl="revTx" presStyleIdx="1" presStyleCnt="6">
        <dgm:presLayoutVars>
          <dgm:bulletEnabled val="1"/>
        </dgm:presLayoutVars>
      </dgm:prSet>
      <dgm:spPr/>
      <dgm:t>
        <a:bodyPr/>
        <a:lstStyle/>
        <a:p>
          <a:endParaRPr lang="en-US"/>
        </a:p>
      </dgm:t>
    </dgm:pt>
    <dgm:pt modelId="{4A8A6989-68E3-49F7-B490-299126B5ACC3}" type="pres">
      <dgm:prSet presAssocID="{0188E798-3397-40B1-819F-D3CA2A8FDCFC}" presName="circleB" presStyleLbl="node1" presStyleIdx="1" presStyleCnt="6"/>
      <dgm:spPr/>
    </dgm:pt>
    <dgm:pt modelId="{B2BF861E-3F08-46F5-ACC5-0C71A948116A}" type="pres">
      <dgm:prSet presAssocID="{0188E798-3397-40B1-819F-D3CA2A8FDCFC}" presName="spaceB" presStyleCnt="0"/>
      <dgm:spPr/>
    </dgm:pt>
    <dgm:pt modelId="{F565B883-24E9-42FF-900E-D39D931A46B6}" type="pres">
      <dgm:prSet presAssocID="{D4FEE9D7-0467-44C8-BF0A-2944B7571F3F}" presName="space" presStyleCnt="0"/>
      <dgm:spPr/>
    </dgm:pt>
    <dgm:pt modelId="{061FE69E-7AC9-4000-9667-FEFFD89BF7B9}" type="pres">
      <dgm:prSet presAssocID="{64896682-8DD4-422E-9870-4A9E17978D38}" presName="compositeA" presStyleCnt="0"/>
      <dgm:spPr/>
    </dgm:pt>
    <dgm:pt modelId="{D60E52F3-BD54-4C4B-8CBB-64790AACD71B}" type="pres">
      <dgm:prSet presAssocID="{64896682-8DD4-422E-9870-4A9E17978D38}" presName="textA" presStyleLbl="revTx" presStyleIdx="2" presStyleCnt="6">
        <dgm:presLayoutVars>
          <dgm:bulletEnabled val="1"/>
        </dgm:presLayoutVars>
      </dgm:prSet>
      <dgm:spPr/>
      <dgm:t>
        <a:bodyPr/>
        <a:lstStyle/>
        <a:p>
          <a:endParaRPr lang="en-US"/>
        </a:p>
      </dgm:t>
    </dgm:pt>
    <dgm:pt modelId="{6687790E-49DA-48E9-B117-9653B4C0791E}" type="pres">
      <dgm:prSet presAssocID="{64896682-8DD4-422E-9870-4A9E17978D38}" presName="circleA" presStyleLbl="node1" presStyleIdx="2" presStyleCnt="6"/>
      <dgm:spPr/>
    </dgm:pt>
    <dgm:pt modelId="{71E7BC38-026B-4F43-84D5-FB213A94FA4C}" type="pres">
      <dgm:prSet presAssocID="{64896682-8DD4-422E-9870-4A9E17978D38}" presName="spaceA" presStyleCnt="0"/>
      <dgm:spPr/>
    </dgm:pt>
    <dgm:pt modelId="{2F5766DF-230A-457B-B7C3-1F396DC0DA8C}" type="pres">
      <dgm:prSet presAssocID="{AB96D666-CEE0-4809-A3CF-D032A29093B9}" presName="space" presStyleCnt="0"/>
      <dgm:spPr/>
    </dgm:pt>
    <dgm:pt modelId="{11EA8A19-7396-48CA-A43C-29CBD9D61E23}" type="pres">
      <dgm:prSet presAssocID="{A6500F25-926D-4550-9971-E8BA6111F24B}" presName="compositeB" presStyleCnt="0"/>
      <dgm:spPr/>
    </dgm:pt>
    <dgm:pt modelId="{AA178AB6-831A-453A-A4CE-2574A7C74426}" type="pres">
      <dgm:prSet presAssocID="{A6500F25-926D-4550-9971-E8BA6111F24B}" presName="textB" presStyleLbl="revTx" presStyleIdx="3" presStyleCnt="6">
        <dgm:presLayoutVars>
          <dgm:bulletEnabled val="1"/>
        </dgm:presLayoutVars>
      </dgm:prSet>
      <dgm:spPr/>
      <dgm:t>
        <a:bodyPr/>
        <a:lstStyle/>
        <a:p>
          <a:endParaRPr lang="en-US"/>
        </a:p>
      </dgm:t>
    </dgm:pt>
    <dgm:pt modelId="{920B9CAB-AD1A-430B-8187-CFE48584FDEC}" type="pres">
      <dgm:prSet presAssocID="{A6500F25-926D-4550-9971-E8BA6111F24B}" presName="circleB" presStyleLbl="node1" presStyleIdx="3" presStyleCnt="6"/>
      <dgm:spPr/>
    </dgm:pt>
    <dgm:pt modelId="{E540BB2F-A568-4E72-8289-479EE6FB1A87}" type="pres">
      <dgm:prSet presAssocID="{A6500F25-926D-4550-9971-E8BA6111F24B}" presName="spaceB" presStyleCnt="0"/>
      <dgm:spPr/>
    </dgm:pt>
    <dgm:pt modelId="{469ADF73-E69D-4B6F-A78C-B57A52CC5AEA}" type="pres">
      <dgm:prSet presAssocID="{122D6178-B12D-483A-B200-0FD6EC88C962}" presName="space" presStyleCnt="0"/>
      <dgm:spPr/>
    </dgm:pt>
    <dgm:pt modelId="{2906F4A0-06C1-4F90-B467-CE2CB91DB5D6}" type="pres">
      <dgm:prSet presAssocID="{0F5C8D00-727B-4F03-963D-AD7CB47A71C7}" presName="compositeA" presStyleCnt="0"/>
      <dgm:spPr/>
    </dgm:pt>
    <dgm:pt modelId="{00B1BE5F-D339-4EB5-85DA-DA9D8A9E5800}" type="pres">
      <dgm:prSet presAssocID="{0F5C8D00-727B-4F03-963D-AD7CB47A71C7}" presName="textA" presStyleLbl="revTx" presStyleIdx="4" presStyleCnt="6">
        <dgm:presLayoutVars>
          <dgm:bulletEnabled val="1"/>
        </dgm:presLayoutVars>
      </dgm:prSet>
      <dgm:spPr/>
      <dgm:t>
        <a:bodyPr/>
        <a:lstStyle/>
        <a:p>
          <a:endParaRPr lang="en-US"/>
        </a:p>
      </dgm:t>
    </dgm:pt>
    <dgm:pt modelId="{698AED5A-6EB6-41CD-B016-C3441C44EA20}" type="pres">
      <dgm:prSet presAssocID="{0F5C8D00-727B-4F03-963D-AD7CB47A71C7}" presName="circleA" presStyleLbl="node1" presStyleIdx="4" presStyleCnt="6"/>
      <dgm:spPr/>
    </dgm:pt>
    <dgm:pt modelId="{79DF007F-46EF-4752-A170-E1490B49F10E}" type="pres">
      <dgm:prSet presAssocID="{0F5C8D00-727B-4F03-963D-AD7CB47A71C7}" presName="spaceA" presStyleCnt="0"/>
      <dgm:spPr/>
    </dgm:pt>
    <dgm:pt modelId="{0CDB66E1-9415-431D-89FE-D2D55447B77E}" type="pres">
      <dgm:prSet presAssocID="{BDDDEE4C-CDE7-4D83-90DC-40F6A9E34E59}" presName="space" presStyleCnt="0"/>
      <dgm:spPr/>
    </dgm:pt>
    <dgm:pt modelId="{675E59DB-9B90-46A1-8173-6F8AC9D50D66}" type="pres">
      <dgm:prSet presAssocID="{D22A3172-B7C3-4D3A-8DB1-E6793989EC16}" presName="compositeB" presStyleCnt="0"/>
      <dgm:spPr/>
    </dgm:pt>
    <dgm:pt modelId="{9015932D-F7B0-4FFB-B123-99731C5AC3C7}" type="pres">
      <dgm:prSet presAssocID="{D22A3172-B7C3-4D3A-8DB1-E6793989EC16}" presName="textB" presStyleLbl="revTx" presStyleIdx="5" presStyleCnt="6">
        <dgm:presLayoutVars>
          <dgm:bulletEnabled val="1"/>
        </dgm:presLayoutVars>
      </dgm:prSet>
      <dgm:spPr/>
      <dgm:t>
        <a:bodyPr/>
        <a:lstStyle/>
        <a:p>
          <a:endParaRPr lang="en-US"/>
        </a:p>
      </dgm:t>
    </dgm:pt>
    <dgm:pt modelId="{557FA571-8863-4268-8BAE-9AE9C260A8B3}" type="pres">
      <dgm:prSet presAssocID="{D22A3172-B7C3-4D3A-8DB1-E6793989EC16}" presName="circleB" presStyleLbl="node1" presStyleIdx="5" presStyleCnt="6"/>
      <dgm:spPr/>
    </dgm:pt>
    <dgm:pt modelId="{69DC1AB5-FED7-4191-9EAF-AD7BD335326E}" type="pres">
      <dgm:prSet presAssocID="{D22A3172-B7C3-4D3A-8DB1-E6793989EC16}" presName="spaceB" presStyleCnt="0"/>
      <dgm:spPr/>
    </dgm:pt>
  </dgm:ptLst>
  <dgm:cxnLst>
    <dgm:cxn modelId="{C368334B-D952-42E2-831C-B508B6F984E7}" type="presOf" srcId="{A6500F25-926D-4550-9971-E8BA6111F24B}" destId="{AA178AB6-831A-453A-A4CE-2574A7C74426}" srcOrd="0" destOrd="0" presId="urn:microsoft.com/office/officeart/2005/8/layout/hProcess11"/>
    <dgm:cxn modelId="{32AC3F4A-8D68-44E9-B0FD-744B83E94A61}" type="presOf" srcId="{64896682-8DD4-422E-9870-4A9E17978D38}" destId="{D60E52F3-BD54-4C4B-8CBB-64790AACD71B}" srcOrd="0" destOrd="0" presId="urn:microsoft.com/office/officeart/2005/8/layout/hProcess11"/>
    <dgm:cxn modelId="{62F44C63-1031-4780-BCF9-6924C41C408B}" srcId="{1C9A88AD-2289-44A1-908C-7A1094BFAB72}" destId="{64896682-8DD4-422E-9870-4A9E17978D38}" srcOrd="2" destOrd="0" parTransId="{A16A7721-8666-4B6D-A23E-6268D46E1D50}" sibTransId="{AB96D666-CEE0-4809-A3CF-D032A29093B9}"/>
    <dgm:cxn modelId="{047353F8-69C9-4B39-8342-5293BB4BC2F9}" srcId="{1C9A88AD-2289-44A1-908C-7A1094BFAB72}" destId="{A6500F25-926D-4550-9971-E8BA6111F24B}" srcOrd="3" destOrd="0" parTransId="{DD337BDC-4D3C-4E06-9BAB-C805A102FC01}" sibTransId="{122D6178-B12D-483A-B200-0FD6EC88C962}"/>
    <dgm:cxn modelId="{2340CC74-79A9-4494-B9FB-77D7E0E1086D}" srcId="{1C9A88AD-2289-44A1-908C-7A1094BFAB72}" destId="{0F5C8D00-727B-4F03-963D-AD7CB47A71C7}" srcOrd="4" destOrd="0" parTransId="{F78F373C-0257-47B7-B73F-2FA963B85B6D}" sibTransId="{BDDDEE4C-CDE7-4D83-90DC-40F6A9E34E59}"/>
    <dgm:cxn modelId="{F287F953-61C6-43D5-BDB2-95903D388302}" srcId="{1C9A88AD-2289-44A1-908C-7A1094BFAB72}" destId="{D22A3172-B7C3-4D3A-8DB1-E6793989EC16}" srcOrd="5" destOrd="0" parTransId="{0BE18F87-1B00-4D9D-83D3-4DE896BA6689}" sibTransId="{27FD327F-B279-4D5D-A807-39F69AE1D706}"/>
    <dgm:cxn modelId="{10E9B386-39AF-47BF-B765-FE9C95443C08}" type="presOf" srcId="{9E9E8F86-92E0-46EA-A6D3-CF3C02B53236}" destId="{6FC90E93-8BE5-4982-AA3C-217E2FA50614}" srcOrd="0" destOrd="0" presId="urn:microsoft.com/office/officeart/2005/8/layout/hProcess11"/>
    <dgm:cxn modelId="{F3EEFDB8-10BC-48CD-8795-BB7E2168C3CA}" type="presOf" srcId="{1C9A88AD-2289-44A1-908C-7A1094BFAB72}" destId="{0AD6857E-DCA2-463D-9DDD-689F06A847D7}" srcOrd="0" destOrd="0" presId="urn:microsoft.com/office/officeart/2005/8/layout/hProcess11"/>
    <dgm:cxn modelId="{8B69FF02-5E0A-4816-9A7D-414001AE4AC9}" type="presOf" srcId="{0188E798-3397-40B1-819F-D3CA2A8FDCFC}" destId="{F142F960-6AD6-4BCE-883C-AD194ED7B6CE}" srcOrd="0" destOrd="0" presId="urn:microsoft.com/office/officeart/2005/8/layout/hProcess11"/>
    <dgm:cxn modelId="{405E5731-4E67-4F68-A5AA-83479ABD747E}" type="presOf" srcId="{0F5C8D00-727B-4F03-963D-AD7CB47A71C7}" destId="{00B1BE5F-D339-4EB5-85DA-DA9D8A9E5800}" srcOrd="0" destOrd="0" presId="urn:microsoft.com/office/officeart/2005/8/layout/hProcess11"/>
    <dgm:cxn modelId="{7A99C243-A031-4CEE-A178-1C1F94C7B6C9}" srcId="{1C9A88AD-2289-44A1-908C-7A1094BFAB72}" destId="{0188E798-3397-40B1-819F-D3CA2A8FDCFC}" srcOrd="1" destOrd="0" parTransId="{2212EF12-1350-4CFD-8866-C349318D16FE}" sibTransId="{D4FEE9D7-0467-44C8-BF0A-2944B7571F3F}"/>
    <dgm:cxn modelId="{A782AEA9-5B1C-4117-B9A2-CD4A35A5E63A}" type="presOf" srcId="{D22A3172-B7C3-4D3A-8DB1-E6793989EC16}" destId="{9015932D-F7B0-4FFB-B123-99731C5AC3C7}" srcOrd="0" destOrd="0" presId="urn:microsoft.com/office/officeart/2005/8/layout/hProcess11"/>
    <dgm:cxn modelId="{D09B0DB9-2A7E-457D-B658-F8003CE1DA71}" srcId="{1C9A88AD-2289-44A1-908C-7A1094BFAB72}" destId="{9E9E8F86-92E0-46EA-A6D3-CF3C02B53236}" srcOrd="0" destOrd="0" parTransId="{18B66CB5-1AC5-4AD1-8F11-59D57CBAD47D}" sibTransId="{ACC99D26-A400-47D4-A495-37A5FBF6AEBF}"/>
    <dgm:cxn modelId="{4D1330D9-524A-419F-8DE4-C95B51926067}" type="presParOf" srcId="{0AD6857E-DCA2-463D-9DDD-689F06A847D7}" destId="{0155C544-79A5-4795-AB70-281A22E4CE63}" srcOrd="0" destOrd="0" presId="urn:microsoft.com/office/officeart/2005/8/layout/hProcess11"/>
    <dgm:cxn modelId="{1C2FCFE1-D55C-4F2A-98A0-A48404CC444F}" type="presParOf" srcId="{0AD6857E-DCA2-463D-9DDD-689F06A847D7}" destId="{AA0CA537-9A50-4D68-A906-8C0C9679E5B4}" srcOrd="1" destOrd="0" presId="urn:microsoft.com/office/officeart/2005/8/layout/hProcess11"/>
    <dgm:cxn modelId="{ADE17B2F-E7A2-484C-A34C-3204E4E63D02}" type="presParOf" srcId="{AA0CA537-9A50-4D68-A906-8C0C9679E5B4}" destId="{5AB7C592-153E-4344-B558-DD3B51EF7981}" srcOrd="0" destOrd="0" presId="urn:microsoft.com/office/officeart/2005/8/layout/hProcess11"/>
    <dgm:cxn modelId="{C0C7602F-6989-425C-8796-E2BA182961D9}" type="presParOf" srcId="{5AB7C592-153E-4344-B558-DD3B51EF7981}" destId="{6FC90E93-8BE5-4982-AA3C-217E2FA50614}" srcOrd="0" destOrd="0" presId="urn:microsoft.com/office/officeart/2005/8/layout/hProcess11"/>
    <dgm:cxn modelId="{301A5AB2-1D09-40EE-938F-6D58598F6F41}" type="presParOf" srcId="{5AB7C592-153E-4344-B558-DD3B51EF7981}" destId="{75788C40-1F4E-4017-8323-566513ECAA0A}" srcOrd="1" destOrd="0" presId="urn:microsoft.com/office/officeart/2005/8/layout/hProcess11"/>
    <dgm:cxn modelId="{11F2F9DC-F4FE-403D-906B-1B4C126832E1}" type="presParOf" srcId="{5AB7C592-153E-4344-B558-DD3B51EF7981}" destId="{B6AFE531-C779-41BA-B5BE-D75A9AE01B4B}" srcOrd="2" destOrd="0" presId="urn:microsoft.com/office/officeart/2005/8/layout/hProcess11"/>
    <dgm:cxn modelId="{11A8ADCF-5ACB-4182-BD1E-5E8472EB47B7}" type="presParOf" srcId="{AA0CA537-9A50-4D68-A906-8C0C9679E5B4}" destId="{0C09AA7D-906C-4F0A-88F2-1C01E6011448}" srcOrd="1" destOrd="0" presId="urn:microsoft.com/office/officeart/2005/8/layout/hProcess11"/>
    <dgm:cxn modelId="{C594C8CF-754E-437A-9F52-7BBCC830C39A}" type="presParOf" srcId="{AA0CA537-9A50-4D68-A906-8C0C9679E5B4}" destId="{6F47D440-5293-4D19-AC54-B94817025964}" srcOrd="2" destOrd="0" presId="urn:microsoft.com/office/officeart/2005/8/layout/hProcess11"/>
    <dgm:cxn modelId="{C933247A-6642-4A7A-8238-264497A15C36}" type="presParOf" srcId="{6F47D440-5293-4D19-AC54-B94817025964}" destId="{F142F960-6AD6-4BCE-883C-AD194ED7B6CE}" srcOrd="0" destOrd="0" presId="urn:microsoft.com/office/officeart/2005/8/layout/hProcess11"/>
    <dgm:cxn modelId="{998089A8-CDC7-4586-835F-33CD3C638873}" type="presParOf" srcId="{6F47D440-5293-4D19-AC54-B94817025964}" destId="{4A8A6989-68E3-49F7-B490-299126B5ACC3}" srcOrd="1" destOrd="0" presId="urn:microsoft.com/office/officeart/2005/8/layout/hProcess11"/>
    <dgm:cxn modelId="{F7C9639E-BC5E-4BBC-B8A3-C26D08E7FA87}" type="presParOf" srcId="{6F47D440-5293-4D19-AC54-B94817025964}" destId="{B2BF861E-3F08-46F5-ACC5-0C71A948116A}" srcOrd="2" destOrd="0" presId="urn:microsoft.com/office/officeart/2005/8/layout/hProcess11"/>
    <dgm:cxn modelId="{8CB5EF95-C1B0-4173-899E-78601D90C2B5}" type="presParOf" srcId="{AA0CA537-9A50-4D68-A906-8C0C9679E5B4}" destId="{F565B883-24E9-42FF-900E-D39D931A46B6}" srcOrd="3" destOrd="0" presId="urn:microsoft.com/office/officeart/2005/8/layout/hProcess11"/>
    <dgm:cxn modelId="{F50699E6-3FF0-4CCC-9C93-622FE76D330D}" type="presParOf" srcId="{AA0CA537-9A50-4D68-A906-8C0C9679E5B4}" destId="{061FE69E-7AC9-4000-9667-FEFFD89BF7B9}" srcOrd="4" destOrd="0" presId="urn:microsoft.com/office/officeart/2005/8/layout/hProcess11"/>
    <dgm:cxn modelId="{910E803F-FCA8-4CB2-8C84-01BF6D2426BD}" type="presParOf" srcId="{061FE69E-7AC9-4000-9667-FEFFD89BF7B9}" destId="{D60E52F3-BD54-4C4B-8CBB-64790AACD71B}" srcOrd="0" destOrd="0" presId="urn:microsoft.com/office/officeart/2005/8/layout/hProcess11"/>
    <dgm:cxn modelId="{E92F98E2-6FCD-47D6-A5A4-5858D6DCE9C1}" type="presParOf" srcId="{061FE69E-7AC9-4000-9667-FEFFD89BF7B9}" destId="{6687790E-49DA-48E9-B117-9653B4C0791E}" srcOrd="1" destOrd="0" presId="urn:microsoft.com/office/officeart/2005/8/layout/hProcess11"/>
    <dgm:cxn modelId="{E3660B7E-1D61-4B30-B42E-67DC3D58E9FA}" type="presParOf" srcId="{061FE69E-7AC9-4000-9667-FEFFD89BF7B9}" destId="{71E7BC38-026B-4F43-84D5-FB213A94FA4C}" srcOrd="2" destOrd="0" presId="urn:microsoft.com/office/officeart/2005/8/layout/hProcess11"/>
    <dgm:cxn modelId="{8C6C009A-E17D-496B-A5B4-67E3632AE8B7}" type="presParOf" srcId="{AA0CA537-9A50-4D68-A906-8C0C9679E5B4}" destId="{2F5766DF-230A-457B-B7C3-1F396DC0DA8C}" srcOrd="5" destOrd="0" presId="urn:microsoft.com/office/officeart/2005/8/layout/hProcess11"/>
    <dgm:cxn modelId="{615A9CB1-8167-4534-ABA5-AAD241FA575C}" type="presParOf" srcId="{AA0CA537-9A50-4D68-A906-8C0C9679E5B4}" destId="{11EA8A19-7396-48CA-A43C-29CBD9D61E23}" srcOrd="6" destOrd="0" presId="urn:microsoft.com/office/officeart/2005/8/layout/hProcess11"/>
    <dgm:cxn modelId="{FE752420-D680-4C2A-8F6C-677B44CDC761}" type="presParOf" srcId="{11EA8A19-7396-48CA-A43C-29CBD9D61E23}" destId="{AA178AB6-831A-453A-A4CE-2574A7C74426}" srcOrd="0" destOrd="0" presId="urn:microsoft.com/office/officeart/2005/8/layout/hProcess11"/>
    <dgm:cxn modelId="{9487F764-AF46-4488-AF9B-6471132B662E}" type="presParOf" srcId="{11EA8A19-7396-48CA-A43C-29CBD9D61E23}" destId="{920B9CAB-AD1A-430B-8187-CFE48584FDEC}" srcOrd="1" destOrd="0" presId="urn:microsoft.com/office/officeart/2005/8/layout/hProcess11"/>
    <dgm:cxn modelId="{581EFE18-0CDD-4DC1-A762-99C4D6658AA7}" type="presParOf" srcId="{11EA8A19-7396-48CA-A43C-29CBD9D61E23}" destId="{E540BB2F-A568-4E72-8289-479EE6FB1A87}" srcOrd="2" destOrd="0" presId="urn:microsoft.com/office/officeart/2005/8/layout/hProcess11"/>
    <dgm:cxn modelId="{CC480A1D-8D75-47CA-9F31-9DBE4135AADC}" type="presParOf" srcId="{AA0CA537-9A50-4D68-A906-8C0C9679E5B4}" destId="{469ADF73-E69D-4B6F-A78C-B57A52CC5AEA}" srcOrd="7" destOrd="0" presId="urn:microsoft.com/office/officeart/2005/8/layout/hProcess11"/>
    <dgm:cxn modelId="{F2FB9683-70EC-48FC-8636-BBB47EC10725}" type="presParOf" srcId="{AA0CA537-9A50-4D68-A906-8C0C9679E5B4}" destId="{2906F4A0-06C1-4F90-B467-CE2CB91DB5D6}" srcOrd="8" destOrd="0" presId="urn:microsoft.com/office/officeart/2005/8/layout/hProcess11"/>
    <dgm:cxn modelId="{4E0576FA-0416-4A57-83F3-7523A85661CC}" type="presParOf" srcId="{2906F4A0-06C1-4F90-B467-CE2CB91DB5D6}" destId="{00B1BE5F-D339-4EB5-85DA-DA9D8A9E5800}" srcOrd="0" destOrd="0" presId="urn:microsoft.com/office/officeart/2005/8/layout/hProcess11"/>
    <dgm:cxn modelId="{B7C44AB0-25FB-4115-9D5B-EA7C43EE5E4A}" type="presParOf" srcId="{2906F4A0-06C1-4F90-B467-CE2CB91DB5D6}" destId="{698AED5A-6EB6-41CD-B016-C3441C44EA20}" srcOrd="1" destOrd="0" presId="urn:microsoft.com/office/officeart/2005/8/layout/hProcess11"/>
    <dgm:cxn modelId="{F82B32C3-4705-40A8-9D41-7706BDA628AC}" type="presParOf" srcId="{2906F4A0-06C1-4F90-B467-CE2CB91DB5D6}" destId="{79DF007F-46EF-4752-A170-E1490B49F10E}" srcOrd="2" destOrd="0" presId="urn:microsoft.com/office/officeart/2005/8/layout/hProcess11"/>
    <dgm:cxn modelId="{FA0723F4-8BF3-411E-A386-0FBA6F6F2724}" type="presParOf" srcId="{AA0CA537-9A50-4D68-A906-8C0C9679E5B4}" destId="{0CDB66E1-9415-431D-89FE-D2D55447B77E}" srcOrd="9" destOrd="0" presId="urn:microsoft.com/office/officeart/2005/8/layout/hProcess11"/>
    <dgm:cxn modelId="{48183C45-2290-4420-8CAE-A0E29C7261C7}" type="presParOf" srcId="{AA0CA537-9A50-4D68-A906-8C0C9679E5B4}" destId="{675E59DB-9B90-46A1-8173-6F8AC9D50D66}" srcOrd="10" destOrd="0" presId="urn:microsoft.com/office/officeart/2005/8/layout/hProcess11"/>
    <dgm:cxn modelId="{CF490812-DDBC-4F44-8AA3-FF7B8EB45DA4}" type="presParOf" srcId="{675E59DB-9B90-46A1-8173-6F8AC9D50D66}" destId="{9015932D-F7B0-4FFB-B123-99731C5AC3C7}" srcOrd="0" destOrd="0" presId="urn:microsoft.com/office/officeart/2005/8/layout/hProcess11"/>
    <dgm:cxn modelId="{E9322CE4-E8E1-488D-82B3-FF3DFCA0041C}" type="presParOf" srcId="{675E59DB-9B90-46A1-8173-6F8AC9D50D66}" destId="{557FA571-8863-4268-8BAE-9AE9C260A8B3}" srcOrd="1" destOrd="0" presId="urn:microsoft.com/office/officeart/2005/8/layout/hProcess11"/>
    <dgm:cxn modelId="{FA3A9BAA-E3C6-4FEB-80D8-A7EE0184B581}" type="presParOf" srcId="{675E59DB-9B90-46A1-8173-6F8AC9D50D66}" destId="{69DC1AB5-FED7-4191-9EAF-AD7BD335326E}" srcOrd="2" destOrd="0" presId="urn:microsoft.com/office/officeart/2005/8/layout/hProcess1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9EAABA3-7A6A-4905-8AD9-ED229FFC96EF}" type="doc">
      <dgm:prSet loTypeId="urn:microsoft.com/office/officeart/2005/8/layout/default#5" loCatId="list" qsTypeId="urn:microsoft.com/office/officeart/2005/8/quickstyle/simple1" qsCatId="simple" csTypeId="urn:microsoft.com/office/officeart/2005/8/colors/accent1_2" csCatId="accent1" phldr="1"/>
      <dgm:spPr/>
      <dgm:t>
        <a:bodyPr/>
        <a:lstStyle/>
        <a:p>
          <a:endParaRPr lang="en-US"/>
        </a:p>
      </dgm:t>
    </dgm:pt>
    <dgm:pt modelId="{7C47A81A-79CC-4BDF-ABDF-F966C6DCF281}">
      <dgm:prSet phldr="0"/>
      <dgm:spPr/>
      <dgm:t>
        <a:bodyPr/>
        <a:lstStyle/>
        <a:p>
          <a:pPr algn="l" rtl="0">
            <a:lnSpc>
              <a:spcPct val="90000"/>
            </a:lnSpc>
          </a:pPr>
          <a:r>
            <a:rPr lang="en-US" dirty="0">
              <a:solidFill>
                <a:schemeClr val="bg1"/>
              </a:solidFill>
              <a:latin typeface="Times New Roman"/>
              <a:cs typeface="Times New Roman"/>
            </a:rPr>
            <a:t>Larger the focal length larger the PMAG but smaller the field of view</a:t>
          </a:r>
          <a:endParaRPr lang="en-US" dirty="0">
            <a:latin typeface="Times New Roman"/>
            <a:cs typeface="Times New Roman"/>
          </a:endParaRPr>
        </a:p>
      </dgm:t>
    </dgm:pt>
    <dgm:pt modelId="{B67F4D4F-33EA-4EB2-9848-BF8A403C73DF}" type="parTrans" cxnId="{1E9F8D7D-5A47-4F40-97DB-7D52AEDC4F9F}">
      <dgm:prSet/>
      <dgm:spPr/>
    </dgm:pt>
    <dgm:pt modelId="{59DE667F-113C-4EAB-B741-BD78C31D36E2}" type="sibTrans" cxnId="{1E9F8D7D-5A47-4F40-97DB-7D52AEDC4F9F}">
      <dgm:prSet/>
      <dgm:spPr/>
    </dgm:pt>
    <dgm:pt modelId="{C99097AE-C387-47C7-B240-B3A1F008042A}">
      <dgm:prSet phldr="0"/>
      <dgm:spPr/>
      <dgm:t>
        <a:bodyPr/>
        <a:lstStyle/>
        <a:p>
          <a:pPr algn="l">
            <a:lnSpc>
              <a:spcPct val="90000"/>
            </a:lnSpc>
          </a:pPr>
          <a:r>
            <a:rPr lang="en-US" dirty="0">
              <a:solidFill>
                <a:schemeClr val="bg1"/>
              </a:solidFill>
              <a:latin typeface="Times New Roman"/>
              <a:cs typeface="Times New Roman"/>
            </a:rPr>
            <a:t>Shorter the focal length larger the field of view but more distortions and cost of lens</a:t>
          </a:r>
          <a:endParaRPr lang="en-US" dirty="0">
            <a:latin typeface="Times New Roman"/>
            <a:cs typeface="Times New Roman"/>
          </a:endParaRPr>
        </a:p>
      </dgm:t>
    </dgm:pt>
    <dgm:pt modelId="{470C298B-1CE1-4E6D-864D-00B6BCE58A4A}" type="parTrans" cxnId="{7EDC5C6A-1394-4A42-86E1-8C9CC18B1C3A}">
      <dgm:prSet/>
      <dgm:spPr/>
    </dgm:pt>
    <dgm:pt modelId="{A46EC048-2E92-4DFC-B7C0-69366917BAB9}" type="sibTrans" cxnId="{7EDC5C6A-1394-4A42-86E1-8C9CC18B1C3A}">
      <dgm:prSet/>
      <dgm:spPr/>
    </dgm:pt>
    <dgm:pt modelId="{52A2137C-C126-4078-B23E-5C45C5CA5667}">
      <dgm:prSet phldr="0"/>
      <dgm:spPr/>
      <dgm:t>
        <a:bodyPr/>
        <a:lstStyle/>
        <a:p>
          <a:pPr algn="l">
            <a:lnSpc>
              <a:spcPct val="90000"/>
            </a:lnSpc>
          </a:pPr>
          <a:r>
            <a:rPr lang="en-US" dirty="0">
              <a:solidFill>
                <a:schemeClr val="bg1"/>
              </a:solidFill>
              <a:latin typeface="Times New Roman"/>
              <a:cs typeface="Times New Roman"/>
            </a:rPr>
            <a:t>Larger the Focal Length and aperture more is the light admitted for dimly lit scene but smaller the FOV</a:t>
          </a:r>
          <a:endParaRPr lang="en-US" dirty="0">
            <a:latin typeface="Times New Roman"/>
            <a:cs typeface="Times New Roman"/>
          </a:endParaRPr>
        </a:p>
      </dgm:t>
    </dgm:pt>
    <dgm:pt modelId="{041A1DF0-3B78-4F46-8D3D-682668CD0795}" type="parTrans" cxnId="{6268DF78-35FD-40AE-A07B-27950D5DDAEA}">
      <dgm:prSet/>
      <dgm:spPr/>
    </dgm:pt>
    <dgm:pt modelId="{E5449906-D532-4154-B551-B5E3CF858269}" type="sibTrans" cxnId="{6268DF78-35FD-40AE-A07B-27950D5DDAEA}">
      <dgm:prSet/>
      <dgm:spPr/>
    </dgm:pt>
    <dgm:pt modelId="{A726BE0B-A2C4-4F3E-8BD6-346A0EE4B4A4}">
      <dgm:prSet phldr="0"/>
      <dgm:spPr/>
      <dgm:t>
        <a:bodyPr/>
        <a:lstStyle/>
        <a:p>
          <a:pPr algn="l">
            <a:lnSpc>
              <a:spcPct val="90000"/>
            </a:lnSpc>
          </a:pPr>
          <a:r>
            <a:rPr lang="en-US" dirty="0">
              <a:solidFill>
                <a:schemeClr val="bg1"/>
              </a:solidFill>
              <a:latin typeface="Times New Roman"/>
              <a:cs typeface="Times New Roman"/>
            </a:rPr>
            <a:t>Increasing Depth of Focus requires smaller aperture hence increased exposure time and higher sensor sensitivity leading to higher noise</a:t>
          </a:r>
          <a:endParaRPr lang="en-US" dirty="0">
            <a:latin typeface="Times New Roman"/>
            <a:cs typeface="Times New Roman"/>
          </a:endParaRPr>
        </a:p>
      </dgm:t>
    </dgm:pt>
    <dgm:pt modelId="{175E48BE-30F6-4BAB-A495-7A5EA495761D}" type="parTrans" cxnId="{1C4AB4B3-2E4C-435C-BCCE-3839B64B8D02}">
      <dgm:prSet/>
      <dgm:spPr/>
    </dgm:pt>
    <dgm:pt modelId="{64B1082B-1E73-4A34-B783-41E015B03B0C}" type="sibTrans" cxnId="{1C4AB4B3-2E4C-435C-BCCE-3839B64B8D02}">
      <dgm:prSet/>
      <dgm:spPr/>
    </dgm:pt>
    <dgm:pt modelId="{0B92625D-0168-4406-BC5B-0E0FB6B6B09A}">
      <dgm:prSet phldr="0"/>
      <dgm:spPr/>
      <dgm:t>
        <a:bodyPr/>
        <a:lstStyle/>
        <a:p>
          <a:pPr algn="l">
            <a:lnSpc>
              <a:spcPct val="90000"/>
            </a:lnSpc>
          </a:pPr>
          <a:r>
            <a:rPr lang="en-US" dirty="0">
              <a:solidFill>
                <a:schemeClr val="bg1"/>
              </a:solidFill>
              <a:latin typeface="Times New Roman"/>
              <a:cs typeface="Times New Roman"/>
            </a:rPr>
            <a:t>Higher the Spatial resolution smaller the pixel size larger the data storage requirements</a:t>
          </a:r>
          <a:endParaRPr lang="en-US" dirty="0">
            <a:latin typeface="Times New Roman"/>
            <a:cs typeface="Times New Roman"/>
          </a:endParaRPr>
        </a:p>
      </dgm:t>
    </dgm:pt>
    <dgm:pt modelId="{5228457F-219D-4966-91F4-97A34534718C}" type="parTrans" cxnId="{8523FB97-E313-42C9-83CF-4868822E9CD1}">
      <dgm:prSet/>
      <dgm:spPr/>
    </dgm:pt>
    <dgm:pt modelId="{7C816F74-2937-4D85-BB73-33BBFEBF3FC9}" type="sibTrans" cxnId="{8523FB97-E313-42C9-83CF-4868822E9CD1}">
      <dgm:prSet/>
      <dgm:spPr/>
    </dgm:pt>
    <dgm:pt modelId="{75EF8A69-A2CB-44FA-814B-D7A66D1A97A7}">
      <dgm:prSet phldr="0"/>
      <dgm:spPr/>
      <dgm:t>
        <a:bodyPr/>
        <a:lstStyle/>
        <a:p>
          <a:pPr algn="l">
            <a:lnSpc>
              <a:spcPct val="90000"/>
            </a:lnSpc>
          </a:pPr>
          <a:r>
            <a:rPr lang="en-US" dirty="0">
              <a:solidFill>
                <a:schemeClr val="bg1"/>
              </a:solidFill>
              <a:latin typeface="Times New Roman"/>
              <a:cs typeface="Times New Roman"/>
            </a:rPr>
            <a:t>Exposure time too large moving objects appear blurred and when too short then less amount of light gets captured</a:t>
          </a:r>
          <a:endParaRPr lang="en-US" dirty="0">
            <a:latin typeface="Times New Roman"/>
            <a:cs typeface="Times New Roman"/>
          </a:endParaRPr>
        </a:p>
      </dgm:t>
    </dgm:pt>
    <dgm:pt modelId="{5F81F660-305F-4A05-8BE8-C84C1764889A}" type="parTrans" cxnId="{03A1920A-81EE-413A-BF9D-FBA530D4201A}">
      <dgm:prSet/>
      <dgm:spPr/>
    </dgm:pt>
    <dgm:pt modelId="{43E69569-0F88-4EB8-A38C-18A5B5578B2C}" type="sibTrans" cxnId="{03A1920A-81EE-413A-BF9D-FBA530D4201A}">
      <dgm:prSet/>
      <dgm:spPr/>
    </dgm:pt>
    <dgm:pt modelId="{1D242992-70E6-403F-B1C3-0789ED26A50A}">
      <dgm:prSet phldr="0"/>
      <dgm:spPr/>
      <dgm:t>
        <a:bodyPr/>
        <a:lstStyle/>
        <a:p>
          <a:pPr algn="l">
            <a:lnSpc>
              <a:spcPct val="90000"/>
            </a:lnSpc>
          </a:pPr>
          <a:r>
            <a:rPr lang="en-US" dirty="0">
              <a:solidFill>
                <a:schemeClr val="bg1"/>
              </a:solidFill>
              <a:latin typeface="Times New Roman"/>
              <a:cs typeface="Times New Roman"/>
            </a:rPr>
            <a:t>Higher the spatial resolution poorer is Depth of Focus</a:t>
          </a:r>
          <a:endParaRPr lang="en-US" dirty="0">
            <a:latin typeface="Times New Roman"/>
            <a:cs typeface="Times New Roman"/>
          </a:endParaRPr>
        </a:p>
      </dgm:t>
    </dgm:pt>
    <dgm:pt modelId="{9C1066CC-552A-479F-90B9-C456EB046941}" type="parTrans" cxnId="{2796781F-FC16-4C28-BAB6-731D52C63990}">
      <dgm:prSet/>
      <dgm:spPr/>
    </dgm:pt>
    <dgm:pt modelId="{59CCC0C5-0462-44E1-940D-25A0CE6959F8}" type="sibTrans" cxnId="{2796781F-FC16-4C28-BAB6-731D52C63990}">
      <dgm:prSet/>
      <dgm:spPr/>
    </dgm:pt>
    <dgm:pt modelId="{3DFD2218-A2C4-4AF8-AE94-B537C98CB376}">
      <dgm:prSet phldr="0"/>
      <dgm:spPr/>
      <dgm:t>
        <a:bodyPr/>
        <a:lstStyle/>
        <a:p>
          <a:pPr algn="l"/>
          <a:r>
            <a:rPr lang="en-US" dirty="0">
              <a:solidFill>
                <a:schemeClr val="bg1"/>
              </a:solidFill>
              <a:latin typeface="Times New Roman"/>
              <a:cs typeface="Calibri"/>
            </a:rPr>
            <a:t>Larger lens apertures gather more light, but reduce the depth of focus in the image</a:t>
          </a:r>
          <a:endParaRPr lang="en-US" dirty="0">
            <a:latin typeface="Times New Roman"/>
            <a:cs typeface="Times New Roman"/>
          </a:endParaRPr>
        </a:p>
      </dgm:t>
    </dgm:pt>
    <dgm:pt modelId="{C35CD3B0-2705-4138-864E-393B4267FEF2}" type="parTrans" cxnId="{C0C25C74-EE27-4ADF-B65F-0BDAEBA43180}">
      <dgm:prSet/>
      <dgm:spPr/>
    </dgm:pt>
    <dgm:pt modelId="{88395480-59B4-460A-AB78-6AB197CAF444}" type="sibTrans" cxnId="{C0C25C74-EE27-4ADF-B65F-0BDAEBA43180}">
      <dgm:prSet/>
      <dgm:spPr/>
    </dgm:pt>
    <dgm:pt modelId="{8B0E9CC9-F9B2-4D7C-8565-B2E8E3509202}" type="pres">
      <dgm:prSet presAssocID="{09EAABA3-7A6A-4905-8AD9-ED229FFC96EF}" presName="diagram" presStyleCnt="0">
        <dgm:presLayoutVars>
          <dgm:dir/>
          <dgm:resizeHandles val="exact"/>
        </dgm:presLayoutVars>
      </dgm:prSet>
      <dgm:spPr/>
      <dgm:t>
        <a:bodyPr/>
        <a:lstStyle/>
        <a:p>
          <a:endParaRPr lang="en-US"/>
        </a:p>
      </dgm:t>
    </dgm:pt>
    <dgm:pt modelId="{50694623-1B89-4B35-B118-F01F7DF6623E}" type="pres">
      <dgm:prSet presAssocID="{7C47A81A-79CC-4BDF-ABDF-F966C6DCF281}" presName="node" presStyleLbl="node1" presStyleIdx="0" presStyleCnt="8">
        <dgm:presLayoutVars>
          <dgm:bulletEnabled val="1"/>
        </dgm:presLayoutVars>
      </dgm:prSet>
      <dgm:spPr/>
      <dgm:t>
        <a:bodyPr/>
        <a:lstStyle/>
        <a:p>
          <a:endParaRPr lang="en-US"/>
        </a:p>
      </dgm:t>
    </dgm:pt>
    <dgm:pt modelId="{16FA1C0E-C46F-4AD6-B0DB-F4911D31BEDC}" type="pres">
      <dgm:prSet presAssocID="{59DE667F-113C-4EAB-B741-BD78C31D36E2}" presName="sibTrans" presStyleCnt="0"/>
      <dgm:spPr/>
    </dgm:pt>
    <dgm:pt modelId="{A8B104E9-6647-4104-AA1C-942643EB10D4}" type="pres">
      <dgm:prSet presAssocID="{C99097AE-C387-47C7-B240-B3A1F008042A}" presName="node" presStyleLbl="node1" presStyleIdx="1" presStyleCnt="8">
        <dgm:presLayoutVars>
          <dgm:bulletEnabled val="1"/>
        </dgm:presLayoutVars>
      </dgm:prSet>
      <dgm:spPr/>
      <dgm:t>
        <a:bodyPr/>
        <a:lstStyle/>
        <a:p>
          <a:endParaRPr lang="en-US"/>
        </a:p>
      </dgm:t>
    </dgm:pt>
    <dgm:pt modelId="{4692F457-E7E8-411D-80E8-F3CA9ED41003}" type="pres">
      <dgm:prSet presAssocID="{A46EC048-2E92-4DFC-B7C0-69366917BAB9}" presName="sibTrans" presStyleCnt="0"/>
      <dgm:spPr/>
    </dgm:pt>
    <dgm:pt modelId="{DDBBCD71-4C42-4291-80C5-FDAE368F34CD}" type="pres">
      <dgm:prSet presAssocID="{52A2137C-C126-4078-B23E-5C45C5CA5667}" presName="node" presStyleLbl="node1" presStyleIdx="2" presStyleCnt="8">
        <dgm:presLayoutVars>
          <dgm:bulletEnabled val="1"/>
        </dgm:presLayoutVars>
      </dgm:prSet>
      <dgm:spPr/>
      <dgm:t>
        <a:bodyPr/>
        <a:lstStyle/>
        <a:p>
          <a:endParaRPr lang="en-US"/>
        </a:p>
      </dgm:t>
    </dgm:pt>
    <dgm:pt modelId="{EAA79B30-09F1-414E-8CAC-2060E4BA9332}" type="pres">
      <dgm:prSet presAssocID="{E5449906-D532-4154-B551-B5E3CF858269}" presName="sibTrans" presStyleCnt="0"/>
      <dgm:spPr/>
    </dgm:pt>
    <dgm:pt modelId="{0FA6ABCC-6013-4941-B7F7-0BE513816579}" type="pres">
      <dgm:prSet presAssocID="{A726BE0B-A2C4-4F3E-8BD6-346A0EE4B4A4}" presName="node" presStyleLbl="node1" presStyleIdx="3" presStyleCnt="8">
        <dgm:presLayoutVars>
          <dgm:bulletEnabled val="1"/>
        </dgm:presLayoutVars>
      </dgm:prSet>
      <dgm:spPr/>
      <dgm:t>
        <a:bodyPr/>
        <a:lstStyle/>
        <a:p>
          <a:endParaRPr lang="en-US"/>
        </a:p>
      </dgm:t>
    </dgm:pt>
    <dgm:pt modelId="{66E5FB38-8B95-40D8-A8F6-17F3A6BAB035}" type="pres">
      <dgm:prSet presAssocID="{64B1082B-1E73-4A34-B783-41E015B03B0C}" presName="sibTrans" presStyleCnt="0"/>
      <dgm:spPr/>
    </dgm:pt>
    <dgm:pt modelId="{12B37575-7EFF-4B4D-AD77-7EE14E88502A}" type="pres">
      <dgm:prSet presAssocID="{0B92625D-0168-4406-BC5B-0E0FB6B6B09A}" presName="node" presStyleLbl="node1" presStyleIdx="4" presStyleCnt="8">
        <dgm:presLayoutVars>
          <dgm:bulletEnabled val="1"/>
        </dgm:presLayoutVars>
      </dgm:prSet>
      <dgm:spPr/>
      <dgm:t>
        <a:bodyPr/>
        <a:lstStyle/>
        <a:p>
          <a:endParaRPr lang="en-US"/>
        </a:p>
      </dgm:t>
    </dgm:pt>
    <dgm:pt modelId="{2EDEF643-6F15-4086-8A22-46DD2A61AA75}" type="pres">
      <dgm:prSet presAssocID="{7C816F74-2937-4D85-BB73-33BBFEBF3FC9}" presName="sibTrans" presStyleCnt="0"/>
      <dgm:spPr/>
    </dgm:pt>
    <dgm:pt modelId="{84911893-81FF-45C4-BB02-67FBC20622F7}" type="pres">
      <dgm:prSet presAssocID="{75EF8A69-A2CB-44FA-814B-D7A66D1A97A7}" presName="node" presStyleLbl="node1" presStyleIdx="5" presStyleCnt="8">
        <dgm:presLayoutVars>
          <dgm:bulletEnabled val="1"/>
        </dgm:presLayoutVars>
      </dgm:prSet>
      <dgm:spPr/>
      <dgm:t>
        <a:bodyPr/>
        <a:lstStyle/>
        <a:p>
          <a:endParaRPr lang="en-US"/>
        </a:p>
      </dgm:t>
    </dgm:pt>
    <dgm:pt modelId="{3809E370-F301-4768-A9CB-55D1DADE16EF}" type="pres">
      <dgm:prSet presAssocID="{43E69569-0F88-4EB8-A38C-18A5B5578B2C}" presName="sibTrans" presStyleCnt="0"/>
      <dgm:spPr/>
    </dgm:pt>
    <dgm:pt modelId="{40C5B934-6490-41C3-A4E5-05EC5ACFC34D}" type="pres">
      <dgm:prSet presAssocID="{1D242992-70E6-403F-B1C3-0789ED26A50A}" presName="node" presStyleLbl="node1" presStyleIdx="6" presStyleCnt="8">
        <dgm:presLayoutVars>
          <dgm:bulletEnabled val="1"/>
        </dgm:presLayoutVars>
      </dgm:prSet>
      <dgm:spPr/>
      <dgm:t>
        <a:bodyPr/>
        <a:lstStyle/>
        <a:p>
          <a:endParaRPr lang="en-US"/>
        </a:p>
      </dgm:t>
    </dgm:pt>
    <dgm:pt modelId="{6C8EB74B-C0B5-40CE-8C6D-158C7B3314F7}" type="pres">
      <dgm:prSet presAssocID="{59CCC0C5-0462-44E1-940D-25A0CE6959F8}" presName="sibTrans" presStyleCnt="0"/>
      <dgm:spPr/>
    </dgm:pt>
    <dgm:pt modelId="{DEC6FE4D-1F22-4B9A-BF3E-18303819EF32}" type="pres">
      <dgm:prSet presAssocID="{3DFD2218-A2C4-4AF8-AE94-B537C98CB376}" presName="node" presStyleLbl="node1" presStyleIdx="7" presStyleCnt="8">
        <dgm:presLayoutVars>
          <dgm:bulletEnabled val="1"/>
        </dgm:presLayoutVars>
      </dgm:prSet>
      <dgm:spPr/>
      <dgm:t>
        <a:bodyPr/>
        <a:lstStyle/>
        <a:p>
          <a:endParaRPr lang="en-US"/>
        </a:p>
      </dgm:t>
    </dgm:pt>
  </dgm:ptLst>
  <dgm:cxnLst>
    <dgm:cxn modelId="{2796781F-FC16-4C28-BAB6-731D52C63990}" srcId="{09EAABA3-7A6A-4905-8AD9-ED229FFC96EF}" destId="{1D242992-70E6-403F-B1C3-0789ED26A50A}" srcOrd="6" destOrd="0" parTransId="{9C1066CC-552A-479F-90B9-C456EB046941}" sibTransId="{59CCC0C5-0462-44E1-940D-25A0CE6959F8}"/>
    <dgm:cxn modelId="{D5513C4A-C003-4E85-885F-CAF1508235E2}" type="presOf" srcId="{09EAABA3-7A6A-4905-8AD9-ED229FFC96EF}" destId="{8B0E9CC9-F9B2-4D7C-8565-B2E8E3509202}" srcOrd="0" destOrd="0" presId="urn:microsoft.com/office/officeart/2005/8/layout/default#5"/>
    <dgm:cxn modelId="{7BC4B1CA-7DB1-41D9-8B77-6F1CF5913740}" type="presOf" srcId="{52A2137C-C126-4078-B23E-5C45C5CA5667}" destId="{DDBBCD71-4C42-4291-80C5-FDAE368F34CD}" srcOrd="0" destOrd="0" presId="urn:microsoft.com/office/officeart/2005/8/layout/default#5"/>
    <dgm:cxn modelId="{8523FB97-E313-42C9-83CF-4868822E9CD1}" srcId="{09EAABA3-7A6A-4905-8AD9-ED229FFC96EF}" destId="{0B92625D-0168-4406-BC5B-0E0FB6B6B09A}" srcOrd="4" destOrd="0" parTransId="{5228457F-219D-4966-91F4-97A34534718C}" sibTransId="{7C816F74-2937-4D85-BB73-33BBFEBF3FC9}"/>
    <dgm:cxn modelId="{F2171873-AA32-4746-8B14-7A2B43161EE3}" type="presOf" srcId="{3DFD2218-A2C4-4AF8-AE94-B537C98CB376}" destId="{DEC6FE4D-1F22-4B9A-BF3E-18303819EF32}" srcOrd="0" destOrd="0" presId="urn:microsoft.com/office/officeart/2005/8/layout/default#5"/>
    <dgm:cxn modelId="{6268DF78-35FD-40AE-A07B-27950D5DDAEA}" srcId="{09EAABA3-7A6A-4905-8AD9-ED229FFC96EF}" destId="{52A2137C-C126-4078-B23E-5C45C5CA5667}" srcOrd="2" destOrd="0" parTransId="{041A1DF0-3B78-4F46-8D3D-682668CD0795}" sibTransId="{E5449906-D532-4154-B551-B5E3CF858269}"/>
    <dgm:cxn modelId="{CB1720AC-76EF-433B-96B8-6CC05ADD6B94}" type="presOf" srcId="{0B92625D-0168-4406-BC5B-0E0FB6B6B09A}" destId="{12B37575-7EFF-4B4D-AD77-7EE14E88502A}" srcOrd="0" destOrd="0" presId="urn:microsoft.com/office/officeart/2005/8/layout/default#5"/>
    <dgm:cxn modelId="{C0C25C74-EE27-4ADF-B65F-0BDAEBA43180}" srcId="{09EAABA3-7A6A-4905-8AD9-ED229FFC96EF}" destId="{3DFD2218-A2C4-4AF8-AE94-B537C98CB376}" srcOrd="7" destOrd="0" parTransId="{C35CD3B0-2705-4138-864E-393B4267FEF2}" sibTransId="{88395480-59B4-460A-AB78-6AB197CAF444}"/>
    <dgm:cxn modelId="{D1987D1B-D151-4CDD-B345-B7407AFA9F21}" type="presOf" srcId="{75EF8A69-A2CB-44FA-814B-D7A66D1A97A7}" destId="{84911893-81FF-45C4-BB02-67FBC20622F7}" srcOrd="0" destOrd="0" presId="urn:microsoft.com/office/officeart/2005/8/layout/default#5"/>
    <dgm:cxn modelId="{BCA42392-0E82-4637-83C6-8CC2C7D58AE7}" type="presOf" srcId="{1D242992-70E6-403F-B1C3-0789ED26A50A}" destId="{40C5B934-6490-41C3-A4E5-05EC5ACFC34D}" srcOrd="0" destOrd="0" presId="urn:microsoft.com/office/officeart/2005/8/layout/default#5"/>
    <dgm:cxn modelId="{C07E3848-C365-4C64-A1EA-EFE728C67EEC}" type="presOf" srcId="{C99097AE-C387-47C7-B240-B3A1F008042A}" destId="{A8B104E9-6647-4104-AA1C-942643EB10D4}" srcOrd="0" destOrd="0" presId="urn:microsoft.com/office/officeart/2005/8/layout/default#5"/>
    <dgm:cxn modelId="{1C4AB4B3-2E4C-435C-BCCE-3839B64B8D02}" srcId="{09EAABA3-7A6A-4905-8AD9-ED229FFC96EF}" destId="{A726BE0B-A2C4-4F3E-8BD6-346A0EE4B4A4}" srcOrd="3" destOrd="0" parTransId="{175E48BE-30F6-4BAB-A495-7A5EA495761D}" sibTransId="{64B1082B-1E73-4A34-B783-41E015B03B0C}"/>
    <dgm:cxn modelId="{03A1920A-81EE-413A-BF9D-FBA530D4201A}" srcId="{09EAABA3-7A6A-4905-8AD9-ED229FFC96EF}" destId="{75EF8A69-A2CB-44FA-814B-D7A66D1A97A7}" srcOrd="5" destOrd="0" parTransId="{5F81F660-305F-4A05-8BE8-C84C1764889A}" sibTransId="{43E69569-0F88-4EB8-A38C-18A5B5578B2C}"/>
    <dgm:cxn modelId="{7EDC5C6A-1394-4A42-86E1-8C9CC18B1C3A}" srcId="{09EAABA3-7A6A-4905-8AD9-ED229FFC96EF}" destId="{C99097AE-C387-47C7-B240-B3A1F008042A}" srcOrd="1" destOrd="0" parTransId="{470C298B-1CE1-4E6D-864D-00B6BCE58A4A}" sibTransId="{A46EC048-2E92-4DFC-B7C0-69366917BAB9}"/>
    <dgm:cxn modelId="{5A7AB92B-4AF5-4A13-BFED-F021EAF5695C}" type="presOf" srcId="{7C47A81A-79CC-4BDF-ABDF-F966C6DCF281}" destId="{50694623-1B89-4B35-B118-F01F7DF6623E}" srcOrd="0" destOrd="0" presId="urn:microsoft.com/office/officeart/2005/8/layout/default#5"/>
    <dgm:cxn modelId="{1BF2E6F7-ECCE-473C-BA22-8AA5E6670B4E}" type="presOf" srcId="{A726BE0B-A2C4-4F3E-8BD6-346A0EE4B4A4}" destId="{0FA6ABCC-6013-4941-B7F7-0BE513816579}" srcOrd="0" destOrd="0" presId="urn:microsoft.com/office/officeart/2005/8/layout/default#5"/>
    <dgm:cxn modelId="{1E9F8D7D-5A47-4F40-97DB-7D52AEDC4F9F}" srcId="{09EAABA3-7A6A-4905-8AD9-ED229FFC96EF}" destId="{7C47A81A-79CC-4BDF-ABDF-F966C6DCF281}" srcOrd="0" destOrd="0" parTransId="{B67F4D4F-33EA-4EB2-9848-BF8A403C73DF}" sibTransId="{59DE667F-113C-4EAB-B741-BD78C31D36E2}"/>
    <dgm:cxn modelId="{03B80305-2AC0-4C1B-8A85-982B6E0932B6}" type="presParOf" srcId="{8B0E9CC9-F9B2-4D7C-8565-B2E8E3509202}" destId="{50694623-1B89-4B35-B118-F01F7DF6623E}" srcOrd="0" destOrd="0" presId="urn:microsoft.com/office/officeart/2005/8/layout/default#5"/>
    <dgm:cxn modelId="{03D3BE7F-5E37-448D-8DF2-A5819288DB7A}" type="presParOf" srcId="{8B0E9CC9-F9B2-4D7C-8565-B2E8E3509202}" destId="{16FA1C0E-C46F-4AD6-B0DB-F4911D31BEDC}" srcOrd="1" destOrd="0" presId="urn:microsoft.com/office/officeart/2005/8/layout/default#5"/>
    <dgm:cxn modelId="{7EEF70C3-6B19-4AFE-A552-EA7E91073CBE}" type="presParOf" srcId="{8B0E9CC9-F9B2-4D7C-8565-B2E8E3509202}" destId="{A8B104E9-6647-4104-AA1C-942643EB10D4}" srcOrd="2" destOrd="0" presId="urn:microsoft.com/office/officeart/2005/8/layout/default#5"/>
    <dgm:cxn modelId="{D804E0CD-5E54-4A54-A334-5269042C5BC2}" type="presParOf" srcId="{8B0E9CC9-F9B2-4D7C-8565-B2E8E3509202}" destId="{4692F457-E7E8-411D-80E8-F3CA9ED41003}" srcOrd="3" destOrd="0" presId="urn:microsoft.com/office/officeart/2005/8/layout/default#5"/>
    <dgm:cxn modelId="{79F834FF-8A41-46D0-92C8-FAFB57AB12BE}" type="presParOf" srcId="{8B0E9CC9-F9B2-4D7C-8565-B2E8E3509202}" destId="{DDBBCD71-4C42-4291-80C5-FDAE368F34CD}" srcOrd="4" destOrd="0" presId="urn:microsoft.com/office/officeart/2005/8/layout/default#5"/>
    <dgm:cxn modelId="{04F7BA35-5B78-4557-B1F2-CDE210231000}" type="presParOf" srcId="{8B0E9CC9-F9B2-4D7C-8565-B2E8E3509202}" destId="{EAA79B30-09F1-414E-8CAC-2060E4BA9332}" srcOrd="5" destOrd="0" presId="urn:microsoft.com/office/officeart/2005/8/layout/default#5"/>
    <dgm:cxn modelId="{7EAF5DD4-E7AC-474E-87D2-5FAE30DF37ED}" type="presParOf" srcId="{8B0E9CC9-F9B2-4D7C-8565-B2E8E3509202}" destId="{0FA6ABCC-6013-4941-B7F7-0BE513816579}" srcOrd="6" destOrd="0" presId="urn:microsoft.com/office/officeart/2005/8/layout/default#5"/>
    <dgm:cxn modelId="{A21E7E6A-4711-4F41-AEDA-D5D8F3F70A23}" type="presParOf" srcId="{8B0E9CC9-F9B2-4D7C-8565-B2E8E3509202}" destId="{66E5FB38-8B95-40D8-A8F6-17F3A6BAB035}" srcOrd="7" destOrd="0" presId="urn:microsoft.com/office/officeart/2005/8/layout/default#5"/>
    <dgm:cxn modelId="{B83FF82B-DF1E-484B-8FDA-1CEF3E9636DF}" type="presParOf" srcId="{8B0E9CC9-F9B2-4D7C-8565-B2E8E3509202}" destId="{12B37575-7EFF-4B4D-AD77-7EE14E88502A}" srcOrd="8" destOrd="0" presId="urn:microsoft.com/office/officeart/2005/8/layout/default#5"/>
    <dgm:cxn modelId="{96F3F57C-203B-4272-9822-23107C39D4FD}" type="presParOf" srcId="{8B0E9CC9-F9B2-4D7C-8565-B2E8E3509202}" destId="{2EDEF643-6F15-4086-8A22-46DD2A61AA75}" srcOrd="9" destOrd="0" presId="urn:microsoft.com/office/officeart/2005/8/layout/default#5"/>
    <dgm:cxn modelId="{D4C7DDED-C4FD-4ACF-A3CD-AD0D9B56329B}" type="presParOf" srcId="{8B0E9CC9-F9B2-4D7C-8565-B2E8E3509202}" destId="{84911893-81FF-45C4-BB02-67FBC20622F7}" srcOrd="10" destOrd="0" presId="urn:microsoft.com/office/officeart/2005/8/layout/default#5"/>
    <dgm:cxn modelId="{466C6C27-FE7D-4301-8ED0-94475B1F6108}" type="presParOf" srcId="{8B0E9CC9-F9B2-4D7C-8565-B2E8E3509202}" destId="{3809E370-F301-4768-A9CB-55D1DADE16EF}" srcOrd="11" destOrd="0" presId="urn:microsoft.com/office/officeart/2005/8/layout/default#5"/>
    <dgm:cxn modelId="{3B1570ED-B844-4ED5-B2D6-577548BDDC62}" type="presParOf" srcId="{8B0E9CC9-F9B2-4D7C-8565-B2E8E3509202}" destId="{40C5B934-6490-41C3-A4E5-05EC5ACFC34D}" srcOrd="12" destOrd="0" presId="urn:microsoft.com/office/officeart/2005/8/layout/default#5"/>
    <dgm:cxn modelId="{639EDEB4-B943-4C86-90A5-6416458B29BA}" type="presParOf" srcId="{8B0E9CC9-F9B2-4D7C-8565-B2E8E3509202}" destId="{6C8EB74B-C0B5-40CE-8C6D-158C7B3314F7}" srcOrd="13" destOrd="0" presId="urn:microsoft.com/office/officeart/2005/8/layout/default#5"/>
    <dgm:cxn modelId="{2E4B1BC9-A9BA-4D53-84E5-CEA77B7856B6}" type="presParOf" srcId="{8B0E9CC9-F9B2-4D7C-8565-B2E8E3509202}" destId="{DEC6FE4D-1F22-4B9A-BF3E-18303819EF32}" srcOrd="14" destOrd="0" presId="urn:microsoft.com/office/officeart/2005/8/layout/default#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AD04B6-D254-4D54-96C5-E8101A2169B7}" type="doc">
      <dgm:prSet loTypeId="urn:microsoft.com/office/officeart/2005/8/layout/default#1" loCatId="list" qsTypeId="urn:microsoft.com/office/officeart/2005/8/quickstyle/simple1" qsCatId="simple" csTypeId="urn:microsoft.com/office/officeart/2005/8/colors/accent1_2" csCatId="accent1" phldr="1"/>
      <dgm:spPr/>
      <dgm:t>
        <a:bodyPr/>
        <a:lstStyle/>
        <a:p>
          <a:endParaRPr lang="en-US"/>
        </a:p>
      </dgm:t>
    </dgm:pt>
    <dgm:pt modelId="{049CE6AC-1035-459C-B8D7-50A618098869}">
      <dgm:prSet phldr="0"/>
      <dgm:spPr/>
      <dgm:t>
        <a:bodyPr/>
        <a:lstStyle/>
        <a:p>
          <a:pPr rtl="0"/>
          <a:r>
            <a:rPr lang="en-US">
              <a:latin typeface="Times New Roman"/>
              <a:cs typeface="Times New Roman"/>
            </a:rPr>
            <a:t>To Construct New Visual Information e.g. 360 degree view from a single point and single camera</a:t>
          </a:r>
        </a:p>
      </dgm:t>
    </dgm:pt>
    <dgm:pt modelId="{B7D3D809-2F89-455B-8FAB-E87CB665F781}" type="parTrans" cxnId="{83FDDF49-177B-4712-8FB7-D5B0C0376CFC}">
      <dgm:prSet/>
      <dgm:spPr/>
    </dgm:pt>
    <dgm:pt modelId="{2D515137-866C-41D2-AC5E-9BB37FB6EA66}" type="sibTrans" cxnId="{83FDDF49-177B-4712-8FB7-D5B0C0376CFC}">
      <dgm:prSet/>
      <dgm:spPr/>
    </dgm:pt>
    <dgm:pt modelId="{986DD17D-8CF2-4FAD-81EC-66119E15FCE4}">
      <dgm:prSet phldr="0"/>
      <dgm:spPr/>
      <dgm:t>
        <a:bodyPr/>
        <a:lstStyle/>
        <a:p>
          <a:pPr rtl="0"/>
          <a:r>
            <a:rPr lang="en-US">
              <a:latin typeface="Times New Roman"/>
              <a:cs typeface="Times New Roman"/>
            </a:rPr>
            <a:t>To Measure already present Visual Information e.g. Observing multiple EM frequencies present in the scene</a:t>
          </a:r>
        </a:p>
      </dgm:t>
    </dgm:pt>
    <dgm:pt modelId="{21D43D6F-8A8F-4A3D-B982-F13A1C7B321B}" type="parTrans" cxnId="{17885A5A-3DCD-46FC-9081-B1AA7633478F}">
      <dgm:prSet/>
      <dgm:spPr/>
    </dgm:pt>
    <dgm:pt modelId="{11CEB398-937B-478F-80C0-8783EEDC47F1}" type="sibTrans" cxnId="{17885A5A-3DCD-46FC-9081-B1AA7633478F}">
      <dgm:prSet/>
      <dgm:spPr/>
    </dgm:pt>
    <dgm:pt modelId="{ECA12073-6FD4-485B-8EB9-D10168D1F2F8}">
      <dgm:prSet phldr="0"/>
      <dgm:spPr/>
      <dgm:t>
        <a:bodyPr/>
        <a:lstStyle/>
        <a:p>
          <a:pPr rtl="0"/>
          <a:r>
            <a:rPr lang="en-US">
              <a:latin typeface="Times New Roman"/>
              <a:cs typeface="Times New Roman"/>
            </a:rPr>
            <a:t>To Manipulate Visual Information e.g. Relighting the images and Creating the new viewpoints</a:t>
          </a:r>
        </a:p>
      </dgm:t>
    </dgm:pt>
    <dgm:pt modelId="{0BC48ADC-23EF-4B31-B32E-6550673B1815}" type="parTrans" cxnId="{74F25EB6-112A-47CC-858B-145301C5CB64}">
      <dgm:prSet/>
      <dgm:spPr/>
    </dgm:pt>
    <dgm:pt modelId="{72EC96CC-2DC0-4249-8422-18789FF4815A}" type="sibTrans" cxnId="{74F25EB6-112A-47CC-858B-145301C5CB64}">
      <dgm:prSet/>
      <dgm:spPr/>
    </dgm:pt>
    <dgm:pt modelId="{EDAFA447-376F-4799-B60D-2B4AC3B62818}">
      <dgm:prSet phldr="0"/>
      <dgm:spPr/>
      <dgm:t>
        <a:bodyPr/>
        <a:lstStyle/>
        <a:p>
          <a:pPr rtl="0"/>
          <a:r>
            <a:rPr lang="en-US">
              <a:latin typeface="Times New Roman"/>
              <a:cs typeface="Times New Roman"/>
            </a:rPr>
            <a:t>To Create</a:t>
          </a:r>
          <a:r>
            <a:rPr lang="en-US" b="0" i="0" u="none" strike="noStrike" cap="none" baseline="0" noProof="0">
              <a:latin typeface="Times New Roman"/>
              <a:cs typeface="Calibri Light" panose="020F0302020204030204"/>
            </a:rPr>
            <a:t> </a:t>
          </a:r>
          <a:r>
            <a:rPr lang="en-US">
              <a:latin typeface="Times New Roman"/>
              <a:cs typeface="Times New Roman"/>
            </a:rPr>
            <a:t>New</a:t>
          </a:r>
          <a:r>
            <a:rPr lang="en-US" b="0" i="0" u="none" strike="noStrike" cap="none" baseline="0" noProof="0">
              <a:latin typeface="Times New Roman"/>
              <a:cs typeface="Calibri Light" panose="020F0302020204030204"/>
            </a:rPr>
            <a:t> Visual</a:t>
          </a:r>
          <a:r>
            <a:rPr lang="en-US">
              <a:latin typeface="Times New Roman"/>
              <a:cs typeface="Times New Roman"/>
            </a:rPr>
            <a:t> </a:t>
          </a:r>
          <a:r>
            <a:rPr lang="en-US" b="0" i="0" u="none" strike="noStrike" cap="none" baseline="0" noProof="0">
              <a:latin typeface="Times New Roman"/>
              <a:cs typeface="Calibri Light" panose="020F0302020204030204"/>
            </a:rPr>
            <a:t>Information</a:t>
          </a:r>
          <a:r>
            <a:rPr lang="en-US">
              <a:latin typeface="Times New Roman"/>
              <a:cs typeface="Times New Roman"/>
            </a:rPr>
            <a:t> from</a:t>
          </a:r>
          <a:r>
            <a:rPr lang="en-US" b="0" i="0" u="none" strike="noStrike" cap="none" baseline="0" noProof="0">
              <a:latin typeface="Times New Roman"/>
              <a:cs typeface="Calibri Light" panose="020F0302020204030204"/>
            </a:rPr>
            <a:t> a</a:t>
          </a:r>
          <a:r>
            <a:rPr lang="en-US">
              <a:latin typeface="Times New Roman"/>
              <a:cs typeface="Times New Roman"/>
            </a:rPr>
            <a:t> </a:t>
          </a:r>
          <a:r>
            <a:rPr lang="en-US" b="0" i="0" u="none" strike="noStrike" cap="none" baseline="0" noProof="0">
              <a:latin typeface="Times New Roman"/>
              <a:cs typeface="Calibri Light" panose="020F0302020204030204"/>
            </a:rPr>
            <a:t>given scene</a:t>
          </a:r>
          <a:r>
            <a:rPr lang="en-US">
              <a:latin typeface="Times New Roman"/>
              <a:cs typeface="Times New Roman"/>
            </a:rPr>
            <a:t> e.g</a:t>
          </a:r>
          <a:r>
            <a:rPr lang="en-US" b="0" i="0" u="none" strike="noStrike" cap="none" baseline="0" noProof="0">
              <a:latin typeface="Times New Roman"/>
              <a:cs typeface="Calibri Light" panose="020F0302020204030204"/>
            </a:rPr>
            <a:t>.</a:t>
          </a:r>
          <a:r>
            <a:rPr lang="en-US">
              <a:latin typeface="Times New Roman"/>
              <a:cs typeface="Times New Roman"/>
            </a:rPr>
            <a:t> </a:t>
          </a:r>
          <a:r>
            <a:rPr lang="en-US" b="0" i="0" u="none" strike="noStrike" cap="none" baseline="0" noProof="0">
              <a:latin typeface="Times New Roman"/>
              <a:cs typeface="Calibri Light" panose="020F0302020204030204"/>
            </a:rPr>
            <a:t>Creating</a:t>
          </a:r>
          <a:r>
            <a:rPr lang="en-US">
              <a:latin typeface="Times New Roman"/>
              <a:cs typeface="Times New Roman"/>
            </a:rPr>
            <a:t> </a:t>
          </a:r>
          <a:r>
            <a:rPr lang="en-US" b="0" i="0" u="none" strike="noStrike" cap="none" baseline="0" noProof="0">
              <a:latin typeface="Times New Roman"/>
              <a:cs typeface="Calibri Light" panose="020F0302020204030204"/>
            </a:rPr>
            <a:t>Global</a:t>
          </a:r>
          <a:r>
            <a:rPr lang="en-US">
              <a:latin typeface="Times New Roman"/>
              <a:cs typeface="Times New Roman"/>
            </a:rPr>
            <a:t> and</a:t>
          </a:r>
          <a:r>
            <a:rPr lang="en-US" b="0" i="0" u="none" strike="noStrike" cap="none" baseline="0" noProof="0">
              <a:latin typeface="Times New Roman"/>
              <a:cs typeface="Calibri Light" panose="020F0302020204030204"/>
            </a:rPr>
            <a:t> Direct Component of a scene</a:t>
          </a:r>
          <a:endParaRPr lang="en-US" b="0" i="0" u="none" strike="noStrike" cap="none" baseline="0" noProof="0">
            <a:solidFill>
              <a:srgbClr val="010000"/>
            </a:solidFill>
            <a:latin typeface="Times New Roman"/>
            <a:cs typeface="Calibri Light"/>
          </a:endParaRPr>
        </a:p>
      </dgm:t>
    </dgm:pt>
    <dgm:pt modelId="{269A3F5E-485F-46CE-9509-7431AE92B9A2}" type="parTrans" cxnId="{2B8D5B6D-C0E2-44F4-BE66-4919F5AB4FB9}">
      <dgm:prSet/>
      <dgm:spPr/>
    </dgm:pt>
    <dgm:pt modelId="{17073429-8F2D-4981-87D0-94C61FD79F3B}" type="sibTrans" cxnId="{2B8D5B6D-C0E2-44F4-BE66-4919F5AB4FB9}">
      <dgm:prSet/>
      <dgm:spPr/>
    </dgm:pt>
    <dgm:pt modelId="{B7F2744E-C58F-49E4-BABE-71137B636BBC}" type="pres">
      <dgm:prSet presAssocID="{83AD04B6-D254-4D54-96C5-E8101A2169B7}" presName="diagram" presStyleCnt="0">
        <dgm:presLayoutVars>
          <dgm:dir/>
          <dgm:resizeHandles val="exact"/>
        </dgm:presLayoutVars>
      </dgm:prSet>
      <dgm:spPr/>
      <dgm:t>
        <a:bodyPr/>
        <a:lstStyle/>
        <a:p>
          <a:endParaRPr lang="en-US"/>
        </a:p>
      </dgm:t>
    </dgm:pt>
    <dgm:pt modelId="{DEB4F73D-5BDF-4427-9723-2739531B1CB4}" type="pres">
      <dgm:prSet presAssocID="{EDAFA447-376F-4799-B60D-2B4AC3B62818}" presName="node" presStyleLbl="node1" presStyleIdx="0" presStyleCnt="4">
        <dgm:presLayoutVars>
          <dgm:bulletEnabled val="1"/>
        </dgm:presLayoutVars>
      </dgm:prSet>
      <dgm:spPr/>
      <dgm:t>
        <a:bodyPr/>
        <a:lstStyle/>
        <a:p>
          <a:endParaRPr lang="en-US"/>
        </a:p>
      </dgm:t>
    </dgm:pt>
    <dgm:pt modelId="{6F482127-3C3D-459B-8D85-56A72B40C199}" type="pres">
      <dgm:prSet presAssocID="{17073429-8F2D-4981-87D0-94C61FD79F3B}" presName="sibTrans" presStyleCnt="0"/>
      <dgm:spPr/>
    </dgm:pt>
    <dgm:pt modelId="{0DA34FDA-12F8-482A-82AC-3EFBE5421EC5}" type="pres">
      <dgm:prSet presAssocID="{049CE6AC-1035-459C-B8D7-50A618098869}" presName="node" presStyleLbl="node1" presStyleIdx="1" presStyleCnt="4">
        <dgm:presLayoutVars>
          <dgm:bulletEnabled val="1"/>
        </dgm:presLayoutVars>
      </dgm:prSet>
      <dgm:spPr/>
      <dgm:t>
        <a:bodyPr/>
        <a:lstStyle/>
        <a:p>
          <a:endParaRPr lang="en-US"/>
        </a:p>
      </dgm:t>
    </dgm:pt>
    <dgm:pt modelId="{B1BF04B5-4F1A-4C76-A7BE-35331282B0F7}" type="pres">
      <dgm:prSet presAssocID="{2D515137-866C-41D2-AC5E-9BB37FB6EA66}" presName="sibTrans" presStyleCnt="0"/>
      <dgm:spPr/>
    </dgm:pt>
    <dgm:pt modelId="{A2D135B6-D4FB-4DF4-A8FE-9E309F9EA6A2}" type="pres">
      <dgm:prSet presAssocID="{986DD17D-8CF2-4FAD-81EC-66119E15FCE4}" presName="node" presStyleLbl="node1" presStyleIdx="2" presStyleCnt="4">
        <dgm:presLayoutVars>
          <dgm:bulletEnabled val="1"/>
        </dgm:presLayoutVars>
      </dgm:prSet>
      <dgm:spPr/>
      <dgm:t>
        <a:bodyPr/>
        <a:lstStyle/>
        <a:p>
          <a:endParaRPr lang="en-US"/>
        </a:p>
      </dgm:t>
    </dgm:pt>
    <dgm:pt modelId="{C5164272-5A03-4C1B-A6A4-326273AC4679}" type="pres">
      <dgm:prSet presAssocID="{11CEB398-937B-478F-80C0-8783EEDC47F1}" presName="sibTrans" presStyleCnt="0"/>
      <dgm:spPr/>
    </dgm:pt>
    <dgm:pt modelId="{A0EDE1E8-F0E4-422A-BD69-5431750C8F3A}" type="pres">
      <dgm:prSet presAssocID="{ECA12073-6FD4-485B-8EB9-D10168D1F2F8}" presName="node" presStyleLbl="node1" presStyleIdx="3" presStyleCnt="4">
        <dgm:presLayoutVars>
          <dgm:bulletEnabled val="1"/>
        </dgm:presLayoutVars>
      </dgm:prSet>
      <dgm:spPr/>
      <dgm:t>
        <a:bodyPr/>
        <a:lstStyle/>
        <a:p>
          <a:endParaRPr lang="en-US"/>
        </a:p>
      </dgm:t>
    </dgm:pt>
  </dgm:ptLst>
  <dgm:cxnLst>
    <dgm:cxn modelId="{74F25EB6-112A-47CC-858B-145301C5CB64}" srcId="{83AD04B6-D254-4D54-96C5-E8101A2169B7}" destId="{ECA12073-6FD4-485B-8EB9-D10168D1F2F8}" srcOrd="3" destOrd="0" parTransId="{0BC48ADC-23EF-4B31-B32E-6550673B1815}" sibTransId="{72EC96CC-2DC0-4249-8422-18789FF4815A}"/>
    <dgm:cxn modelId="{83FDDF49-177B-4712-8FB7-D5B0C0376CFC}" srcId="{83AD04B6-D254-4D54-96C5-E8101A2169B7}" destId="{049CE6AC-1035-459C-B8D7-50A618098869}" srcOrd="1" destOrd="0" parTransId="{B7D3D809-2F89-455B-8FAB-E87CB665F781}" sibTransId="{2D515137-866C-41D2-AC5E-9BB37FB6EA66}"/>
    <dgm:cxn modelId="{2B8D5B6D-C0E2-44F4-BE66-4919F5AB4FB9}" srcId="{83AD04B6-D254-4D54-96C5-E8101A2169B7}" destId="{EDAFA447-376F-4799-B60D-2B4AC3B62818}" srcOrd="0" destOrd="0" parTransId="{269A3F5E-485F-46CE-9509-7431AE92B9A2}" sibTransId="{17073429-8F2D-4981-87D0-94C61FD79F3B}"/>
    <dgm:cxn modelId="{B28548B7-7484-491F-A3F5-145D0A6AED16}" type="presOf" srcId="{986DD17D-8CF2-4FAD-81EC-66119E15FCE4}" destId="{A2D135B6-D4FB-4DF4-A8FE-9E309F9EA6A2}" srcOrd="0" destOrd="0" presId="urn:microsoft.com/office/officeart/2005/8/layout/default#1"/>
    <dgm:cxn modelId="{69942D1F-A855-4F52-A13A-E43EB6CC8E61}" type="presOf" srcId="{ECA12073-6FD4-485B-8EB9-D10168D1F2F8}" destId="{A0EDE1E8-F0E4-422A-BD69-5431750C8F3A}" srcOrd="0" destOrd="0" presId="urn:microsoft.com/office/officeart/2005/8/layout/default#1"/>
    <dgm:cxn modelId="{319AD3A3-8512-4077-89E5-8A4E59BC98D3}" type="presOf" srcId="{83AD04B6-D254-4D54-96C5-E8101A2169B7}" destId="{B7F2744E-C58F-49E4-BABE-71137B636BBC}" srcOrd="0" destOrd="0" presId="urn:microsoft.com/office/officeart/2005/8/layout/default#1"/>
    <dgm:cxn modelId="{B23A80D2-2CB8-45FC-AE89-9752081A9C15}" type="presOf" srcId="{EDAFA447-376F-4799-B60D-2B4AC3B62818}" destId="{DEB4F73D-5BDF-4427-9723-2739531B1CB4}" srcOrd="0" destOrd="0" presId="urn:microsoft.com/office/officeart/2005/8/layout/default#1"/>
    <dgm:cxn modelId="{A26D58A8-798C-4719-B5FA-1EDDD6E049CC}" type="presOf" srcId="{049CE6AC-1035-459C-B8D7-50A618098869}" destId="{0DA34FDA-12F8-482A-82AC-3EFBE5421EC5}" srcOrd="0" destOrd="0" presId="urn:microsoft.com/office/officeart/2005/8/layout/default#1"/>
    <dgm:cxn modelId="{17885A5A-3DCD-46FC-9081-B1AA7633478F}" srcId="{83AD04B6-D254-4D54-96C5-E8101A2169B7}" destId="{986DD17D-8CF2-4FAD-81EC-66119E15FCE4}" srcOrd="2" destOrd="0" parTransId="{21D43D6F-8A8F-4A3D-B982-F13A1C7B321B}" sibTransId="{11CEB398-937B-478F-80C0-8783EEDC47F1}"/>
    <dgm:cxn modelId="{5CE60636-71D0-4107-B8EB-8AC812C627CB}" type="presParOf" srcId="{B7F2744E-C58F-49E4-BABE-71137B636BBC}" destId="{DEB4F73D-5BDF-4427-9723-2739531B1CB4}" srcOrd="0" destOrd="0" presId="urn:microsoft.com/office/officeart/2005/8/layout/default#1"/>
    <dgm:cxn modelId="{0C9C27EE-5D1D-4F1D-AD31-40F4CB8F9A3A}" type="presParOf" srcId="{B7F2744E-C58F-49E4-BABE-71137B636BBC}" destId="{6F482127-3C3D-459B-8D85-56A72B40C199}" srcOrd="1" destOrd="0" presId="urn:microsoft.com/office/officeart/2005/8/layout/default#1"/>
    <dgm:cxn modelId="{4E58D829-5668-468A-97A0-D4D7ECA1C742}" type="presParOf" srcId="{B7F2744E-C58F-49E4-BABE-71137B636BBC}" destId="{0DA34FDA-12F8-482A-82AC-3EFBE5421EC5}" srcOrd="2" destOrd="0" presId="urn:microsoft.com/office/officeart/2005/8/layout/default#1"/>
    <dgm:cxn modelId="{3411AE98-8F1A-4B6C-854F-A273233D3314}" type="presParOf" srcId="{B7F2744E-C58F-49E4-BABE-71137B636BBC}" destId="{B1BF04B5-4F1A-4C76-A7BE-35331282B0F7}" srcOrd="3" destOrd="0" presId="urn:microsoft.com/office/officeart/2005/8/layout/default#1"/>
    <dgm:cxn modelId="{5537D8D2-D523-4E60-AD35-E75A0A6573C0}" type="presParOf" srcId="{B7F2744E-C58F-49E4-BABE-71137B636BBC}" destId="{A2D135B6-D4FB-4DF4-A8FE-9E309F9EA6A2}" srcOrd="4" destOrd="0" presId="urn:microsoft.com/office/officeart/2005/8/layout/default#1"/>
    <dgm:cxn modelId="{F778F7B7-E92F-4349-8BAB-E687B209EDD6}" type="presParOf" srcId="{B7F2744E-C58F-49E4-BABE-71137B636BBC}" destId="{C5164272-5A03-4C1B-A6A4-326273AC4679}" srcOrd="5" destOrd="0" presId="urn:microsoft.com/office/officeart/2005/8/layout/default#1"/>
    <dgm:cxn modelId="{C2341A08-D593-4EA0-BBCB-1D247D7C9A49}" type="presParOf" srcId="{B7F2744E-C58F-49E4-BABE-71137B636BBC}" destId="{A0EDE1E8-F0E4-422A-BD69-5431750C8F3A}" srcOrd="6" destOrd="0" presId="urn:microsoft.com/office/officeart/2005/8/layout/defaul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3F5231-2C15-4CC2-B3F1-5219C2CD015C}" type="doc">
      <dgm:prSet loTypeId="urn:microsoft.com/office/officeart/2005/8/layout/arrow2" loCatId="process" qsTypeId="urn:microsoft.com/office/officeart/2005/8/quickstyle/simple1" qsCatId="simple" csTypeId="urn:microsoft.com/office/officeart/2005/8/colors/accent1_2" csCatId="accent1" phldr="1"/>
      <dgm:spPr/>
    </dgm:pt>
    <dgm:pt modelId="{66EDFAA4-62A3-4E9E-A326-19D10EFF6082}">
      <dgm:prSet phldrT="[Text]" phldr="0"/>
      <dgm:spPr/>
      <dgm:t>
        <a:bodyPr/>
        <a:lstStyle/>
        <a:p>
          <a:pPr rtl="0"/>
          <a:r>
            <a:rPr lang="en-US" b="0">
              <a:solidFill>
                <a:srgbClr val="010000"/>
              </a:solidFill>
              <a:latin typeface="Calibri"/>
              <a:cs typeface="Aharoni"/>
            </a:rPr>
            <a:t>Digital Photography</a:t>
          </a:r>
          <a:endParaRPr lang="en-US" b="0" i="0" u="none" strike="noStrike" cap="none" baseline="0" noProof="0" dirty="0">
            <a:solidFill>
              <a:srgbClr val="010000"/>
            </a:solidFill>
            <a:latin typeface="Calibri"/>
            <a:cs typeface="Aharoni"/>
          </a:endParaRPr>
        </a:p>
      </dgm:t>
    </dgm:pt>
    <dgm:pt modelId="{7AA4EB30-F662-480B-A4D5-5CA8A7846D84}" type="parTrans" cxnId="{B6FFB3BF-CD1C-493F-83AE-F4819288035B}">
      <dgm:prSet/>
      <dgm:spPr/>
    </dgm:pt>
    <dgm:pt modelId="{5870EFE7-0C4B-4912-87A0-65D8EBE22283}" type="sibTrans" cxnId="{B6FFB3BF-CD1C-493F-83AE-F4819288035B}">
      <dgm:prSet/>
      <dgm:spPr/>
    </dgm:pt>
    <dgm:pt modelId="{25303052-5B14-43DE-871F-CF192F8C6A4A}">
      <dgm:prSet phldrT="[Text]" phldr="0"/>
      <dgm:spPr/>
      <dgm:t>
        <a:bodyPr/>
        <a:lstStyle/>
        <a:p>
          <a:pPr rtl="0"/>
          <a:r>
            <a:rPr lang="en-US" b="0" dirty="0">
              <a:latin typeface="Calibri"/>
              <a:cs typeface="Aharoni"/>
            </a:rPr>
            <a:t>Epsilon Photography</a:t>
          </a:r>
        </a:p>
      </dgm:t>
    </dgm:pt>
    <dgm:pt modelId="{18D50A80-10A2-4C3C-B384-3D522E74A28C}" type="parTrans" cxnId="{EC804673-E0D2-4856-AFA4-AE3901286602}">
      <dgm:prSet/>
      <dgm:spPr/>
    </dgm:pt>
    <dgm:pt modelId="{330B635D-8E0A-4EFC-9414-2547EA6F3EC5}" type="sibTrans" cxnId="{EC804673-E0D2-4856-AFA4-AE3901286602}">
      <dgm:prSet/>
      <dgm:spPr/>
    </dgm:pt>
    <dgm:pt modelId="{CAF941F0-E2DA-4EEA-8E35-4CC019B6A4F5}">
      <dgm:prSet phldrT="[Text]" phldr="0"/>
      <dgm:spPr/>
      <dgm:t>
        <a:bodyPr/>
        <a:lstStyle/>
        <a:p>
          <a:pPr rtl="0"/>
          <a:r>
            <a:rPr lang="en-US" b="0">
              <a:latin typeface="Calibri"/>
              <a:cs typeface="Aharoni"/>
            </a:rPr>
            <a:t>Essence Photography</a:t>
          </a:r>
        </a:p>
      </dgm:t>
    </dgm:pt>
    <dgm:pt modelId="{9EA7BB1D-0C25-4580-AFB8-40799DA25889}" type="parTrans" cxnId="{2342699B-B2A4-49E5-A05E-8DB382F320DB}">
      <dgm:prSet/>
      <dgm:spPr/>
    </dgm:pt>
    <dgm:pt modelId="{8F28B169-109A-46F2-A365-8DEBB60178DB}" type="sibTrans" cxnId="{2342699B-B2A4-49E5-A05E-8DB382F320DB}">
      <dgm:prSet/>
      <dgm:spPr/>
    </dgm:pt>
    <dgm:pt modelId="{EFE0B841-C101-4B2D-9291-D06336D952FD}">
      <dgm:prSet phldr="0"/>
      <dgm:spPr/>
      <dgm:t>
        <a:bodyPr/>
        <a:lstStyle/>
        <a:p>
          <a:pPr rtl="0"/>
          <a:r>
            <a:rPr lang="en-US" b="0" dirty="0">
              <a:latin typeface="Calibri"/>
              <a:cs typeface="Aharoni"/>
            </a:rPr>
            <a:t>Coded Photography</a:t>
          </a:r>
        </a:p>
      </dgm:t>
    </dgm:pt>
    <dgm:pt modelId="{2E92BE4F-F19F-4172-8B23-7493EFCB1314}" type="parTrans" cxnId="{7ED79E56-41FE-4419-B2CC-BDAD0822AD82}">
      <dgm:prSet/>
      <dgm:spPr/>
    </dgm:pt>
    <dgm:pt modelId="{E5223AAD-C1A8-4E5A-8965-108147FC41A4}" type="sibTrans" cxnId="{7ED79E56-41FE-4419-B2CC-BDAD0822AD82}">
      <dgm:prSet/>
      <dgm:spPr/>
    </dgm:pt>
    <dgm:pt modelId="{B3B6718F-693F-426E-A2B4-BE062EE67EB7}" type="pres">
      <dgm:prSet presAssocID="{CA3F5231-2C15-4CC2-B3F1-5219C2CD015C}" presName="arrowDiagram" presStyleCnt="0">
        <dgm:presLayoutVars>
          <dgm:chMax val="5"/>
          <dgm:dir/>
          <dgm:resizeHandles val="exact"/>
        </dgm:presLayoutVars>
      </dgm:prSet>
      <dgm:spPr/>
    </dgm:pt>
    <dgm:pt modelId="{98DA6E50-4AD1-448F-AFA9-6D698930B426}" type="pres">
      <dgm:prSet presAssocID="{CA3F5231-2C15-4CC2-B3F1-5219C2CD015C}" presName="arrow" presStyleLbl="bgShp" presStyleIdx="0" presStyleCnt="1"/>
      <dgm:spPr/>
    </dgm:pt>
    <dgm:pt modelId="{DFE5D162-ABBD-4CE9-9FF4-0C8D1D488EFB}" type="pres">
      <dgm:prSet presAssocID="{CA3F5231-2C15-4CC2-B3F1-5219C2CD015C}" presName="arrowDiagram4" presStyleCnt="0"/>
      <dgm:spPr/>
    </dgm:pt>
    <dgm:pt modelId="{E175E601-F6CC-428F-98F6-BC53BA6AEFFC}" type="pres">
      <dgm:prSet presAssocID="{66EDFAA4-62A3-4E9E-A326-19D10EFF6082}" presName="bullet4a" presStyleLbl="node1" presStyleIdx="0" presStyleCnt="4"/>
      <dgm:spPr/>
    </dgm:pt>
    <dgm:pt modelId="{D7045797-B0E2-4CA2-8ED1-D5D4163E0031}" type="pres">
      <dgm:prSet presAssocID="{66EDFAA4-62A3-4E9E-A326-19D10EFF6082}" presName="textBox4a" presStyleLbl="revTx" presStyleIdx="0" presStyleCnt="4">
        <dgm:presLayoutVars>
          <dgm:bulletEnabled val="1"/>
        </dgm:presLayoutVars>
      </dgm:prSet>
      <dgm:spPr/>
      <dgm:t>
        <a:bodyPr/>
        <a:lstStyle/>
        <a:p>
          <a:endParaRPr lang="en-US"/>
        </a:p>
      </dgm:t>
    </dgm:pt>
    <dgm:pt modelId="{505F041D-5CC2-45EB-B297-22E9D373C13A}" type="pres">
      <dgm:prSet presAssocID="{25303052-5B14-43DE-871F-CF192F8C6A4A}" presName="bullet4b" presStyleLbl="node1" presStyleIdx="1" presStyleCnt="4"/>
      <dgm:spPr/>
    </dgm:pt>
    <dgm:pt modelId="{F48C3C5E-D40F-4BBD-A810-C64084126317}" type="pres">
      <dgm:prSet presAssocID="{25303052-5B14-43DE-871F-CF192F8C6A4A}" presName="textBox4b" presStyleLbl="revTx" presStyleIdx="1" presStyleCnt="4">
        <dgm:presLayoutVars>
          <dgm:bulletEnabled val="1"/>
        </dgm:presLayoutVars>
      </dgm:prSet>
      <dgm:spPr/>
      <dgm:t>
        <a:bodyPr/>
        <a:lstStyle/>
        <a:p>
          <a:endParaRPr lang="en-US"/>
        </a:p>
      </dgm:t>
    </dgm:pt>
    <dgm:pt modelId="{1E7509DC-3E2F-4B07-877E-D0A1CF36A419}" type="pres">
      <dgm:prSet presAssocID="{EFE0B841-C101-4B2D-9291-D06336D952FD}" presName="bullet4c" presStyleLbl="node1" presStyleIdx="2" presStyleCnt="4"/>
      <dgm:spPr/>
    </dgm:pt>
    <dgm:pt modelId="{494E40B2-27A4-4A7A-B078-3362B154A92E}" type="pres">
      <dgm:prSet presAssocID="{EFE0B841-C101-4B2D-9291-D06336D952FD}" presName="textBox4c" presStyleLbl="revTx" presStyleIdx="2" presStyleCnt="4">
        <dgm:presLayoutVars>
          <dgm:bulletEnabled val="1"/>
        </dgm:presLayoutVars>
      </dgm:prSet>
      <dgm:spPr/>
      <dgm:t>
        <a:bodyPr/>
        <a:lstStyle/>
        <a:p>
          <a:endParaRPr lang="en-US"/>
        </a:p>
      </dgm:t>
    </dgm:pt>
    <dgm:pt modelId="{15C32273-C7D2-4EC9-9E43-2C9AC3A19A86}" type="pres">
      <dgm:prSet presAssocID="{CAF941F0-E2DA-4EEA-8E35-4CC019B6A4F5}" presName="bullet4d" presStyleLbl="node1" presStyleIdx="3" presStyleCnt="4"/>
      <dgm:spPr/>
    </dgm:pt>
    <dgm:pt modelId="{69A0B1E4-C398-4154-906B-187701601274}" type="pres">
      <dgm:prSet presAssocID="{CAF941F0-E2DA-4EEA-8E35-4CC019B6A4F5}" presName="textBox4d" presStyleLbl="revTx" presStyleIdx="3" presStyleCnt="4">
        <dgm:presLayoutVars>
          <dgm:bulletEnabled val="1"/>
        </dgm:presLayoutVars>
      </dgm:prSet>
      <dgm:spPr/>
      <dgm:t>
        <a:bodyPr/>
        <a:lstStyle/>
        <a:p>
          <a:endParaRPr lang="en-US"/>
        </a:p>
      </dgm:t>
    </dgm:pt>
  </dgm:ptLst>
  <dgm:cxnLst>
    <dgm:cxn modelId="{B6FFB3BF-CD1C-493F-83AE-F4819288035B}" srcId="{CA3F5231-2C15-4CC2-B3F1-5219C2CD015C}" destId="{66EDFAA4-62A3-4E9E-A326-19D10EFF6082}" srcOrd="0" destOrd="0" parTransId="{7AA4EB30-F662-480B-A4D5-5CA8A7846D84}" sibTransId="{5870EFE7-0C4B-4912-87A0-65D8EBE22283}"/>
    <dgm:cxn modelId="{EC804673-E0D2-4856-AFA4-AE3901286602}" srcId="{CA3F5231-2C15-4CC2-B3F1-5219C2CD015C}" destId="{25303052-5B14-43DE-871F-CF192F8C6A4A}" srcOrd="1" destOrd="0" parTransId="{18D50A80-10A2-4C3C-B384-3D522E74A28C}" sibTransId="{330B635D-8E0A-4EFC-9414-2547EA6F3EC5}"/>
    <dgm:cxn modelId="{2342699B-B2A4-49E5-A05E-8DB382F320DB}" srcId="{CA3F5231-2C15-4CC2-B3F1-5219C2CD015C}" destId="{CAF941F0-E2DA-4EEA-8E35-4CC019B6A4F5}" srcOrd="3" destOrd="0" parTransId="{9EA7BB1D-0C25-4580-AFB8-40799DA25889}" sibTransId="{8F28B169-109A-46F2-A365-8DEBB60178DB}"/>
    <dgm:cxn modelId="{7ED79E56-41FE-4419-B2CC-BDAD0822AD82}" srcId="{CA3F5231-2C15-4CC2-B3F1-5219C2CD015C}" destId="{EFE0B841-C101-4B2D-9291-D06336D952FD}" srcOrd="2" destOrd="0" parTransId="{2E92BE4F-F19F-4172-8B23-7493EFCB1314}" sibTransId="{E5223AAD-C1A8-4E5A-8965-108147FC41A4}"/>
    <dgm:cxn modelId="{43040412-E23B-44AF-9EF8-3594134CF182}" type="presOf" srcId="{66EDFAA4-62A3-4E9E-A326-19D10EFF6082}" destId="{D7045797-B0E2-4CA2-8ED1-D5D4163E0031}" srcOrd="0" destOrd="0" presId="urn:microsoft.com/office/officeart/2005/8/layout/arrow2"/>
    <dgm:cxn modelId="{434C4BC1-BCEB-4384-A620-916C12C69557}" type="presOf" srcId="{25303052-5B14-43DE-871F-CF192F8C6A4A}" destId="{F48C3C5E-D40F-4BBD-A810-C64084126317}" srcOrd="0" destOrd="0" presId="urn:microsoft.com/office/officeart/2005/8/layout/arrow2"/>
    <dgm:cxn modelId="{95214FD9-1F23-4A87-8722-1F45B68A61DF}" type="presOf" srcId="{CA3F5231-2C15-4CC2-B3F1-5219C2CD015C}" destId="{B3B6718F-693F-426E-A2B4-BE062EE67EB7}" srcOrd="0" destOrd="0" presId="urn:microsoft.com/office/officeart/2005/8/layout/arrow2"/>
    <dgm:cxn modelId="{AE01068E-28BD-441C-8559-DA45A649172B}" type="presOf" srcId="{CAF941F0-E2DA-4EEA-8E35-4CC019B6A4F5}" destId="{69A0B1E4-C398-4154-906B-187701601274}" srcOrd="0" destOrd="0" presId="urn:microsoft.com/office/officeart/2005/8/layout/arrow2"/>
    <dgm:cxn modelId="{C8CCF0CA-3BFA-4AF1-B1B0-074FA5870AF9}" type="presOf" srcId="{EFE0B841-C101-4B2D-9291-D06336D952FD}" destId="{494E40B2-27A4-4A7A-B078-3362B154A92E}" srcOrd="0" destOrd="0" presId="urn:microsoft.com/office/officeart/2005/8/layout/arrow2"/>
    <dgm:cxn modelId="{345D2BD7-9972-4977-B45C-6D5D9885AF48}" type="presParOf" srcId="{B3B6718F-693F-426E-A2B4-BE062EE67EB7}" destId="{98DA6E50-4AD1-448F-AFA9-6D698930B426}" srcOrd="0" destOrd="0" presId="urn:microsoft.com/office/officeart/2005/8/layout/arrow2"/>
    <dgm:cxn modelId="{263846B7-AD37-454C-9D11-FC209A1E7FF1}" type="presParOf" srcId="{B3B6718F-693F-426E-A2B4-BE062EE67EB7}" destId="{DFE5D162-ABBD-4CE9-9FF4-0C8D1D488EFB}" srcOrd="1" destOrd="0" presId="urn:microsoft.com/office/officeart/2005/8/layout/arrow2"/>
    <dgm:cxn modelId="{AA9AEC50-B567-4C6C-BAA9-83C8FD191950}" type="presParOf" srcId="{DFE5D162-ABBD-4CE9-9FF4-0C8D1D488EFB}" destId="{E175E601-F6CC-428F-98F6-BC53BA6AEFFC}" srcOrd="0" destOrd="0" presId="urn:microsoft.com/office/officeart/2005/8/layout/arrow2"/>
    <dgm:cxn modelId="{864E40BA-C321-477B-8F6F-6BA778BF41DB}" type="presParOf" srcId="{DFE5D162-ABBD-4CE9-9FF4-0C8D1D488EFB}" destId="{D7045797-B0E2-4CA2-8ED1-D5D4163E0031}" srcOrd="1" destOrd="0" presId="urn:microsoft.com/office/officeart/2005/8/layout/arrow2"/>
    <dgm:cxn modelId="{B5CF3337-1943-4C89-9464-200A798EB8B9}" type="presParOf" srcId="{DFE5D162-ABBD-4CE9-9FF4-0C8D1D488EFB}" destId="{505F041D-5CC2-45EB-B297-22E9D373C13A}" srcOrd="2" destOrd="0" presId="urn:microsoft.com/office/officeart/2005/8/layout/arrow2"/>
    <dgm:cxn modelId="{8533AF06-FD12-4530-954F-54575B2469B7}" type="presParOf" srcId="{DFE5D162-ABBD-4CE9-9FF4-0C8D1D488EFB}" destId="{F48C3C5E-D40F-4BBD-A810-C64084126317}" srcOrd="3" destOrd="0" presId="urn:microsoft.com/office/officeart/2005/8/layout/arrow2"/>
    <dgm:cxn modelId="{40BACCD0-ECCB-4842-83A0-F67A2A798BAE}" type="presParOf" srcId="{DFE5D162-ABBD-4CE9-9FF4-0C8D1D488EFB}" destId="{1E7509DC-3E2F-4B07-877E-D0A1CF36A419}" srcOrd="4" destOrd="0" presId="urn:microsoft.com/office/officeart/2005/8/layout/arrow2"/>
    <dgm:cxn modelId="{EEDC3FED-EFEF-4409-BADE-36B0E7C51692}" type="presParOf" srcId="{DFE5D162-ABBD-4CE9-9FF4-0C8D1D488EFB}" destId="{494E40B2-27A4-4A7A-B078-3362B154A92E}" srcOrd="5" destOrd="0" presId="urn:microsoft.com/office/officeart/2005/8/layout/arrow2"/>
    <dgm:cxn modelId="{280B1475-3809-4E7C-ADAC-CA728FDC6315}" type="presParOf" srcId="{DFE5D162-ABBD-4CE9-9FF4-0C8D1D488EFB}" destId="{15C32273-C7D2-4EC9-9E43-2C9AC3A19A86}" srcOrd="6" destOrd="0" presId="urn:microsoft.com/office/officeart/2005/8/layout/arrow2"/>
    <dgm:cxn modelId="{F5849325-B343-48AA-9364-B9834ABB4BC2}" type="presParOf" srcId="{DFE5D162-ABBD-4CE9-9FF4-0C8D1D488EFB}" destId="{69A0B1E4-C398-4154-906B-187701601274}" srcOrd="7" destOrd="0" presId="urn:microsoft.com/office/officeart/2005/8/layout/arrow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9A88AD-2289-44A1-908C-7A1094BFAB72}"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D22A3172-B7C3-4D3A-8DB1-E6793989EC16}">
      <dgm:prSet phldrT="[Text]" phldr="0"/>
      <dgm:spPr/>
      <dgm:t>
        <a:bodyPr/>
        <a:lstStyle/>
        <a:p>
          <a:r>
            <a:rPr lang="en-US">
              <a:latin typeface="Times New Roman"/>
              <a:cs typeface="Times New Roman"/>
            </a:rPr>
            <a:t>Wavelength Resolution</a:t>
          </a:r>
        </a:p>
      </dgm:t>
    </dgm:pt>
    <dgm:pt modelId="{0BE18F87-1B00-4D9D-83D3-4DE896BA6689}" type="parTrans" cxnId="{F287F953-61C6-43D5-BDB2-95903D388302}">
      <dgm:prSet/>
      <dgm:spPr/>
      <dgm:t>
        <a:bodyPr/>
        <a:lstStyle/>
        <a:p>
          <a:endParaRPr lang="en-US"/>
        </a:p>
      </dgm:t>
    </dgm:pt>
    <dgm:pt modelId="{27FD327F-B279-4D5D-A807-39F69AE1D706}" type="sibTrans" cxnId="{F287F953-61C6-43D5-BDB2-95903D388302}">
      <dgm:prSet/>
      <dgm:spPr/>
      <dgm:t>
        <a:bodyPr/>
        <a:lstStyle/>
        <a:p>
          <a:endParaRPr lang="en-US"/>
        </a:p>
      </dgm:t>
    </dgm:pt>
    <dgm:pt modelId="{9E9E8F86-92E0-46EA-A6D3-CF3C02B53236}">
      <dgm:prSet phldr="0"/>
      <dgm:spPr/>
      <dgm:t>
        <a:bodyPr/>
        <a:lstStyle/>
        <a:p>
          <a:pPr rtl="0"/>
          <a:r>
            <a:rPr lang="en-US">
              <a:latin typeface="Times New Roman"/>
              <a:cs typeface="Times New Roman"/>
            </a:rPr>
            <a:t>Field of View</a:t>
          </a:r>
          <a:endParaRPr lang="en-US" b="0" i="0" u="none" strike="noStrike" cap="none" baseline="0" noProof="0">
            <a:solidFill>
              <a:srgbClr val="010000"/>
            </a:solidFill>
            <a:latin typeface="Times New Roman"/>
            <a:cs typeface="Times New Roman"/>
          </a:endParaRPr>
        </a:p>
      </dgm:t>
    </dgm:pt>
    <dgm:pt modelId="{18B66CB5-1AC5-4AD1-8F11-59D57CBAD47D}" type="parTrans" cxnId="{D09B0DB9-2A7E-457D-B658-F8003CE1DA71}">
      <dgm:prSet/>
      <dgm:spPr/>
    </dgm:pt>
    <dgm:pt modelId="{ACC99D26-A400-47D4-A495-37A5FBF6AEBF}" type="sibTrans" cxnId="{D09B0DB9-2A7E-457D-B658-F8003CE1DA71}">
      <dgm:prSet/>
      <dgm:spPr/>
    </dgm:pt>
    <dgm:pt modelId="{0188E798-3397-40B1-819F-D3CA2A8FDCFC}">
      <dgm:prSet phldr="0"/>
      <dgm:spPr/>
      <dgm:t>
        <a:bodyPr/>
        <a:lstStyle/>
        <a:p>
          <a:pPr rtl="0"/>
          <a:r>
            <a:rPr lang="en-US">
              <a:latin typeface="Times New Roman"/>
              <a:cs typeface="Times New Roman"/>
            </a:rPr>
            <a:t>Exposure &amp; Dynamic Range</a:t>
          </a:r>
        </a:p>
      </dgm:t>
    </dgm:pt>
    <dgm:pt modelId="{2212EF12-1350-4CFD-8866-C349318D16FE}" type="parTrans" cxnId="{7A99C243-A031-4CEE-A178-1C1F94C7B6C9}">
      <dgm:prSet/>
      <dgm:spPr/>
    </dgm:pt>
    <dgm:pt modelId="{D4FEE9D7-0467-44C8-BF0A-2944B7571F3F}" type="sibTrans" cxnId="{7A99C243-A031-4CEE-A178-1C1F94C7B6C9}">
      <dgm:prSet/>
      <dgm:spPr/>
    </dgm:pt>
    <dgm:pt modelId="{64896682-8DD4-422E-9870-4A9E17978D38}">
      <dgm:prSet phldr="0"/>
      <dgm:spPr/>
      <dgm:t>
        <a:bodyPr/>
        <a:lstStyle/>
        <a:p>
          <a:r>
            <a:rPr lang="en-US">
              <a:latin typeface="Times New Roman"/>
              <a:cs typeface="Times New Roman"/>
            </a:rPr>
            <a:t>Depth of Field</a:t>
          </a:r>
        </a:p>
      </dgm:t>
    </dgm:pt>
    <dgm:pt modelId="{A16A7721-8666-4B6D-A23E-6268D46E1D50}" type="parTrans" cxnId="{62F44C63-1031-4780-BCF9-6924C41C408B}">
      <dgm:prSet/>
      <dgm:spPr/>
    </dgm:pt>
    <dgm:pt modelId="{AB96D666-CEE0-4809-A3CF-D032A29093B9}" type="sibTrans" cxnId="{62F44C63-1031-4780-BCF9-6924C41C408B}">
      <dgm:prSet/>
      <dgm:spPr/>
    </dgm:pt>
    <dgm:pt modelId="{A6500F25-926D-4550-9971-E8BA6111F24B}">
      <dgm:prSet phldr="0"/>
      <dgm:spPr/>
      <dgm:t>
        <a:bodyPr/>
        <a:lstStyle/>
        <a:p>
          <a:r>
            <a:rPr lang="en-US">
              <a:latin typeface="Times New Roman"/>
              <a:cs typeface="Times New Roman"/>
            </a:rPr>
            <a:t>Spatial Resolution</a:t>
          </a:r>
        </a:p>
      </dgm:t>
    </dgm:pt>
    <dgm:pt modelId="{DD337BDC-4D3C-4E06-9BAB-C805A102FC01}" type="parTrans" cxnId="{047353F8-69C9-4B39-8342-5293BB4BC2F9}">
      <dgm:prSet/>
      <dgm:spPr/>
    </dgm:pt>
    <dgm:pt modelId="{122D6178-B12D-483A-B200-0FD6EC88C962}" type="sibTrans" cxnId="{047353F8-69C9-4B39-8342-5293BB4BC2F9}">
      <dgm:prSet/>
      <dgm:spPr/>
    </dgm:pt>
    <dgm:pt modelId="{0F5C8D00-727B-4F03-963D-AD7CB47A71C7}">
      <dgm:prSet phldr="0"/>
      <dgm:spPr/>
      <dgm:t>
        <a:bodyPr/>
        <a:lstStyle/>
        <a:p>
          <a:r>
            <a:rPr lang="en-US">
              <a:latin typeface="Times New Roman"/>
              <a:cs typeface="Times New Roman"/>
            </a:rPr>
            <a:t>Temporal Resolution</a:t>
          </a:r>
        </a:p>
      </dgm:t>
    </dgm:pt>
    <dgm:pt modelId="{F78F373C-0257-47B7-B73F-2FA963B85B6D}" type="parTrans" cxnId="{2340CC74-79A9-4494-B9FB-77D7E0E1086D}">
      <dgm:prSet/>
      <dgm:spPr/>
    </dgm:pt>
    <dgm:pt modelId="{BDDDEE4C-CDE7-4D83-90DC-40F6A9E34E59}" type="sibTrans" cxnId="{2340CC74-79A9-4494-B9FB-77D7E0E1086D}">
      <dgm:prSet/>
      <dgm:spPr/>
    </dgm:pt>
    <dgm:pt modelId="{3C13A7C7-564F-4590-9D55-2EB1CAEAC682}" type="pres">
      <dgm:prSet presAssocID="{1C9A88AD-2289-44A1-908C-7A1094BFAB72}" presName="compositeShape" presStyleCnt="0">
        <dgm:presLayoutVars>
          <dgm:dir/>
          <dgm:resizeHandles/>
        </dgm:presLayoutVars>
      </dgm:prSet>
      <dgm:spPr/>
      <dgm:t>
        <a:bodyPr/>
        <a:lstStyle/>
        <a:p>
          <a:endParaRPr lang="en-US"/>
        </a:p>
      </dgm:t>
    </dgm:pt>
    <dgm:pt modelId="{F669172D-1A39-450D-A923-A126949350D1}" type="pres">
      <dgm:prSet presAssocID="{1C9A88AD-2289-44A1-908C-7A1094BFAB72}" presName="pyramid" presStyleLbl="node1" presStyleIdx="0" presStyleCnt="1"/>
      <dgm:spPr/>
    </dgm:pt>
    <dgm:pt modelId="{3342B455-06CD-4C1E-B6E3-CAF8C17E11A4}" type="pres">
      <dgm:prSet presAssocID="{1C9A88AD-2289-44A1-908C-7A1094BFAB72}" presName="theList" presStyleCnt="0"/>
      <dgm:spPr/>
    </dgm:pt>
    <dgm:pt modelId="{91223805-1FBB-443C-9E0E-721D5FDE02B6}" type="pres">
      <dgm:prSet presAssocID="{9E9E8F86-92E0-46EA-A6D3-CF3C02B53236}" presName="aNode" presStyleLbl="fgAcc1" presStyleIdx="0" presStyleCnt="6">
        <dgm:presLayoutVars>
          <dgm:bulletEnabled val="1"/>
        </dgm:presLayoutVars>
      </dgm:prSet>
      <dgm:spPr/>
      <dgm:t>
        <a:bodyPr/>
        <a:lstStyle/>
        <a:p>
          <a:endParaRPr lang="en-US"/>
        </a:p>
      </dgm:t>
    </dgm:pt>
    <dgm:pt modelId="{7EE03C16-C346-488D-961A-13CF5B4062BA}" type="pres">
      <dgm:prSet presAssocID="{9E9E8F86-92E0-46EA-A6D3-CF3C02B53236}" presName="aSpace" presStyleCnt="0"/>
      <dgm:spPr/>
    </dgm:pt>
    <dgm:pt modelId="{6788F424-94DC-4996-A466-6B486D111756}" type="pres">
      <dgm:prSet presAssocID="{0188E798-3397-40B1-819F-D3CA2A8FDCFC}" presName="aNode" presStyleLbl="fgAcc1" presStyleIdx="1" presStyleCnt="6">
        <dgm:presLayoutVars>
          <dgm:bulletEnabled val="1"/>
        </dgm:presLayoutVars>
      </dgm:prSet>
      <dgm:spPr/>
      <dgm:t>
        <a:bodyPr/>
        <a:lstStyle/>
        <a:p>
          <a:endParaRPr lang="en-US"/>
        </a:p>
      </dgm:t>
    </dgm:pt>
    <dgm:pt modelId="{CC0120E9-284C-433B-9B53-36E5A3CE9F7D}" type="pres">
      <dgm:prSet presAssocID="{0188E798-3397-40B1-819F-D3CA2A8FDCFC}" presName="aSpace" presStyleCnt="0"/>
      <dgm:spPr/>
    </dgm:pt>
    <dgm:pt modelId="{57B26CFC-1244-4CF6-921B-B0FEB00C4A15}" type="pres">
      <dgm:prSet presAssocID="{64896682-8DD4-422E-9870-4A9E17978D38}" presName="aNode" presStyleLbl="fgAcc1" presStyleIdx="2" presStyleCnt="6">
        <dgm:presLayoutVars>
          <dgm:bulletEnabled val="1"/>
        </dgm:presLayoutVars>
      </dgm:prSet>
      <dgm:spPr/>
      <dgm:t>
        <a:bodyPr/>
        <a:lstStyle/>
        <a:p>
          <a:endParaRPr lang="en-US"/>
        </a:p>
      </dgm:t>
    </dgm:pt>
    <dgm:pt modelId="{353A600D-B544-402C-8208-A3E5EC065263}" type="pres">
      <dgm:prSet presAssocID="{64896682-8DD4-422E-9870-4A9E17978D38}" presName="aSpace" presStyleCnt="0"/>
      <dgm:spPr/>
    </dgm:pt>
    <dgm:pt modelId="{B8EA0C27-DB6A-4C6D-B537-CBF05F2954DB}" type="pres">
      <dgm:prSet presAssocID="{A6500F25-926D-4550-9971-E8BA6111F24B}" presName="aNode" presStyleLbl="fgAcc1" presStyleIdx="3" presStyleCnt="6">
        <dgm:presLayoutVars>
          <dgm:bulletEnabled val="1"/>
        </dgm:presLayoutVars>
      </dgm:prSet>
      <dgm:spPr/>
      <dgm:t>
        <a:bodyPr/>
        <a:lstStyle/>
        <a:p>
          <a:endParaRPr lang="en-US"/>
        </a:p>
      </dgm:t>
    </dgm:pt>
    <dgm:pt modelId="{C741DA5D-C433-4728-ACF3-85EC91A78340}" type="pres">
      <dgm:prSet presAssocID="{A6500F25-926D-4550-9971-E8BA6111F24B}" presName="aSpace" presStyleCnt="0"/>
      <dgm:spPr/>
    </dgm:pt>
    <dgm:pt modelId="{A5BE40B4-2501-48A2-A7D6-67492951A05B}" type="pres">
      <dgm:prSet presAssocID="{0F5C8D00-727B-4F03-963D-AD7CB47A71C7}" presName="aNode" presStyleLbl="fgAcc1" presStyleIdx="4" presStyleCnt="6">
        <dgm:presLayoutVars>
          <dgm:bulletEnabled val="1"/>
        </dgm:presLayoutVars>
      </dgm:prSet>
      <dgm:spPr/>
      <dgm:t>
        <a:bodyPr/>
        <a:lstStyle/>
        <a:p>
          <a:endParaRPr lang="en-US"/>
        </a:p>
      </dgm:t>
    </dgm:pt>
    <dgm:pt modelId="{C1BD5F04-28C6-4006-9D74-EB98ABF309BC}" type="pres">
      <dgm:prSet presAssocID="{0F5C8D00-727B-4F03-963D-AD7CB47A71C7}" presName="aSpace" presStyleCnt="0"/>
      <dgm:spPr/>
    </dgm:pt>
    <dgm:pt modelId="{78FFDD67-16B1-44B6-BC31-8F53089CD22B}" type="pres">
      <dgm:prSet presAssocID="{D22A3172-B7C3-4D3A-8DB1-E6793989EC16}" presName="aNode" presStyleLbl="fgAcc1" presStyleIdx="5" presStyleCnt="6">
        <dgm:presLayoutVars>
          <dgm:bulletEnabled val="1"/>
        </dgm:presLayoutVars>
      </dgm:prSet>
      <dgm:spPr/>
      <dgm:t>
        <a:bodyPr/>
        <a:lstStyle/>
        <a:p>
          <a:endParaRPr lang="en-US"/>
        </a:p>
      </dgm:t>
    </dgm:pt>
    <dgm:pt modelId="{BEFA18DF-C89C-4AB7-B53C-29326E055CC9}" type="pres">
      <dgm:prSet presAssocID="{D22A3172-B7C3-4D3A-8DB1-E6793989EC16}" presName="aSpace" presStyleCnt="0"/>
      <dgm:spPr/>
    </dgm:pt>
  </dgm:ptLst>
  <dgm:cxnLst>
    <dgm:cxn modelId="{F287F953-61C6-43D5-BDB2-95903D388302}" srcId="{1C9A88AD-2289-44A1-908C-7A1094BFAB72}" destId="{D22A3172-B7C3-4D3A-8DB1-E6793989EC16}" srcOrd="5" destOrd="0" parTransId="{0BE18F87-1B00-4D9D-83D3-4DE896BA6689}" sibTransId="{27FD327F-B279-4D5D-A807-39F69AE1D706}"/>
    <dgm:cxn modelId="{98956281-79EF-404C-9121-0CEBF2A6017C}" type="presOf" srcId="{64896682-8DD4-422E-9870-4A9E17978D38}" destId="{57B26CFC-1244-4CF6-921B-B0FEB00C4A15}" srcOrd="0" destOrd="0" presId="urn:microsoft.com/office/officeart/2005/8/layout/pyramid2"/>
    <dgm:cxn modelId="{D30E7EAD-34CF-4782-BFA6-7A2D85C38454}" type="presOf" srcId="{A6500F25-926D-4550-9971-E8BA6111F24B}" destId="{B8EA0C27-DB6A-4C6D-B537-CBF05F2954DB}" srcOrd="0" destOrd="0" presId="urn:microsoft.com/office/officeart/2005/8/layout/pyramid2"/>
    <dgm:cxn modelId="{4BBF782A-EFCA-48E5-82F9-6EDBEDDED554}" type="presOf" srcId="{D22A3172-B7C3-4D3A-8DB1-E6793989EC16}" destId="{78FFDD67-16B1-44B6-BC31-8F53089CD22B}" srcOrd="0" destOrd="0" presId="urn:microsoft.com/office/officeart/2005/8/layout/pyramid2"/>
    <dgm:cxn modelId="{047353F8-69C9-4B39-8342-5293BB4BC2F9}" srcId="{1C9A88AD-2289-44A1-908C-7A1094BFAB72}" destId="{A6500F25-926D-4550-9971-E8BA6111F24B}" srcOrd="3" destOrd="0" parTransId="{DD337BDC-4D3C-4E06-9BAB-C805A102FC01}" sibTransId="{122D6178-B12D-483A-B200-0FD6EC88C962}"/>
    <dgm:cxn modelId="{7A99C243-A031-4CEE-A178-1C1F94C7B6C9}" srcId="{1C9A88AD-2289-44A1-908C-7A1094BFAB72}" destId="{0188E798-3397-40B1-819F-D3CA2A8FDCFC}" srcOrd="1" destOrd="0" parTransId="{2212EF12-1350-4CFD-8866-C349318D16FE}" sibTransId="{D4FEE9D7-0467-44C8-BF0A-2944B7571F3F}"/>
    <dgm:cxn modelId="{306B6CBA-2F69-4E72-B534-7DF37E6BC7D5}" type="presOf" srcId="{0188E798-3397-40B1-819F-D3CA2A8FDCFC}" destId="{6788F424-94DC-4996-A466-6B486D111756}" srcOrd="0" destOrd="0" presId="urn:microsoft.com/office/officeart/2005/8/layout/pyramid2"/>
    <dgm:cxn modelId="{8DD98008-5CC5-4B0B-A16B-74D735B50F4C}" type="presOf" srcId="{1C9A88AD-2289-44A1-908C-7A1094BFAB72}" destId="{3C13A7C7-564F-4590-9D55-2EB1CAEAC682}" srcOrd="0" destOrd="0" presId="urn:microsoft.com/office/officeart/2005/8/layout/pyramid2"/>
    <dgm:cxn modelId="{D09B0DB9-2A7E-457D-B658-F8003CE1DA71}" srcId="{1C9A88AD-2289-44A1-908C-7A1094BFAB72}" destId="{9E9E8F86-92E0-46EA-A6D3-CF3C02B53236}" srcOrd="0" destOrd="0" parTransId="{18B66CB5-1AC5-4AD1-8F11-59D57CBAD47D}" sibTransId="{ACC99D26-A400-47D4-A495-37A5FBF6AEBF}"/>
    <dgm:cxn modelId="{62F44C63-1031-4780-BCF9-6924C41C408B}" srcId="{1C9A88AD-2289-44A1-908C-7A1094BFAB72}" destId="{64896682-8DD4-422E-9870-4A9E17978D38}" srcOrd="2" destOrd="0" parTransId="{A16A7721-8666-4B6D-A23E-6268D46E1D50}" sibTransId="{AB96D666-CEE0-4809-A3CF-D032A29093B9}"/>
    <dgm:cxn modelId="{2340CC74-79A9-4494-B9FB-77D7E0E1086D}" srcId="{1C9A88AD-2289-44A1-908C-7A1094BFAB72}" destId="{0F5C8D00-727B-4F03-963D-AD7CB47A71C7}" srcOrd="4" destOrd="0" parTransId="{F78F373C-0257-47B7-B73F-2FA963B85B6D}" sibTransId="{BDDDEE4C-CDE7-4D83-90DC-40F6A9E34E59}"/>
    <dgm:cxn modelId="{DB7BF2FE-ADDF-4C94-AFB7-5806E5FA2599}" type="presOf" srcId="{0F5C8D00-727B-4F03-963D-AD7CB47A71C7}" destId="{A5BE40B4-2501-48A2-A7D6-67492951A05B}" srcOrd="0" destOrd="0" presId="urn:microsoft.com/office/officeart/2005/8/layout/pyramid2"/>
    <dgm:cxn modelId="{375A5950-85F1-4536-8E43-F65F08CA566E}" type="presOf" srcId="{9E9E8F86-92E0-46EA-A6D3-CF3C02B53236}" destId="{91223805-1FBB-443C-9E0E-721D5FDE02B6}" srcOrd="0" destOrd="0" presId="urn:microsoft.com/office/officeart/2005/8/layout/pyramid2"/>
    <dgm:cxn modelId="{3CB48754-7209-4D41-AF66-D90D4AB536EF}" type="presParOf" srcId="{3C13A7C7-564F-4590-9D55-2EB1CAEAC682}" destId="{F669172D-1A39-450D-A923-A126949350D1}" srcOrd="0" destOrd="0" presId="urn:microsoft.com/office/officeart/2005/8/layout/pyramid2"/>
    <dgm:cxn modelId="{2DCFF302-1A38-4E86-B3D3-37208619D903}" type="presParOf" srcId="{3C13A7C7-564F-4590-9D55-2EB1CAEAC682}" destId="{3342B455-06CD-4C1E-B6E3-CAF8C17E11A4}" srcOrd="1" destOrd="0" presId="urn:microsoft.com/office/officeart/2005/8/layout/pyramid2"/>
    <dgm:cxn modelId="{EB448109-670F-48F5-8B04-43CC45DAA92F}" type="presParOf" srcId="{3342B455-06CD-4C1E-B6E3-CAF8C17E11A4}" destId="{91223805-1FBB-443C-9E0E-721D5FDE02B6}" srcOrd="0" destOrd="0" presId="urn:microsoft.com/office/officeart/2005/8/layout/pyramid2"/>
    <dgm:cxn modelId="{806C8AE1-739D-4DBF-BAF1-8CAE85844B8B}" type="presParOf" srcId="{3342B455-06CD-4C1E-B6E3-CAF8C17E11A4}" destId="{7EE03C16-C346-488D-961A-13CF5B4062BA}" srcOrd="1" destOrd="0" presId="urn:microsoft.com/office/officeart/2005/8/layout/pyramid2"/>
    <dgm:cxn modelId="{A0F57E4A-920F-4B7A-91F2-1FE16B385B3F}" type="presParOf" srcId="{3342B455-06CD-4C1E-B6E3-CAF8C17E11A4}" destId="{6788F424-94DC-4996-A466-6B486D111756}" srcOrd="2" destOrd="0" presId="urn:microsoft.com/office/officeart/2005/8/layout/pyramid2"/>
    <dgm:cxn modelId="{B86E3CE7-9C38-4FD0-8FD8-F170882FA983}" type="presParOf" srcId="{3342B455-06CD-4C1E-B6E3-CAF8C17E11A4}" destId="{CC0120E9-284C-433B-9B53-36E5A3CE9F7D}" srcOrd="3" destOrd="0" presId="urn:microsoft.com/office/officeart/2005/8/layout/pyramid2"/>
    <dgm:cxn modelId="{6F0A7526-4A98-4D00-90BC-56D14DBCB9A1}" type="presParOf" srcId="{3342B455-06CD-4C1E-B6E3-CAF8C17E11A4}" destId="{57B26CFC-1244-4CF6-921B-B0FEB00C4A15}" srcOrd="4" destOrd="0" presId="urn:microsoft.com/office/officeart/2005/8/layout/pyramid2"/>
    <dgm:cxn modelId="{D74F9555-D7DB-4E6E-9B73-FBF9DF39C22F}" type="presParOf" srcId="{3342B455-06CD-4C1E-B6E3-CAF8C17E11A4}" destId="{353A600D-B544-402C-8208-A3E5EC065263}" srcOrd="5" destOrd="0" presId="urn:microsoft.com/office/officeart/2005/8/layout/pyramid2"/>
    <dgm:cxn modelId="{8E0A515E-032C-4DCA-B10A-5BE92968FDFD}" type="presParOf" srcId="{3342B455-06CD-4C1E-B6E3-CAF8C17E11A4}" destId="{B8EA0C27-DB6A-4C6D-B537-CBF05F2954DB}" srcOrd="6" destOrd="0" presId="urn:microsoft.com/office/officeart/2005/8/layout/pyramid2"/>
    <dgm:cxn modelId="{DD60EED0-37B1-4A02-B43B-313DF18435A3}" type="presParOf" srcId="{3342B455-06CD-4C1E-B6E3-CAF8C17E11A4}" destId="{C741DA5D-C433-4728-ACF3-85EC91A78340}" srcOrd="7" destOrd="0" presId="urn:microsoft.com/office/officeart/2005/8/layout/pyramid2"/>
    <dgm:cxn modelId="{EFD42AC5-EAF3-4D60-BA92-C8FCBCCF027A}" type="presParOf" srcId="{3342B455-06CD-4C1E-B6E3-CAF8C17E11A4}" destId="{A5BE40B4-2501-48A2-A7D6-67492951A05B}" srcOrd="8" destOrd="0" presId="urn:microsoft.com/office/officeart/2005/8/layout/pyramid2"/>
    <dgm:cxn modelId="{889B98E0-95A0-4780-BAFE-D3FD27845603}" type="presParOf" srcId="{3342B455-06CD-4C1E-B6E3-CAF8C17E11A4}" destId="{C1BD5F04-28C6-4006-9D74-EB98ABF309BC}" srcOrd="9" destOrd="0" presId="urn:microsoft.com/office/officeart/2005/8/layout/pyramid2"/>
    <dgm:cxn modelId="{A7FBB76D-E3FE-4DFD-ADC3-40B459404E68}" type="presParOf" srcId="{3342B455-06CD-4C1E-B6E3-CAF8C17E11A4}" destId="{78FFDD67-16B1-44B6-BC31-8F53089CD22B}" srcOrd="10" destOrd="0" presId="urn:microsoft.com/office/officeart/2005/8/layout/pyramid2"/>
    <dgm:cxn modelId="{9C8D67E7-F3EF-46DA-99C7-C48D34F7974D}" type="presParOf" srcId="{3342B455-06CD-4C1E-B6E3-CAF8C17E11A4}" destId="{BEFA18DF-C89C-4AB7-B53C-29326E055CC9}" srcOrd="11" destOrd="0" presId="urn:microsoft.com/office/officeart/2005/8/layout/pyramid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EAABA3-7A6A-4905-8AD9-ED229FFC96EF}" type="doc">
      <dgm:prSet loTypeId="urn:microsoft.com/office/officeart/2005/8/layout/default#2" loCatId="list" qsTypeId="urn:microsoft.com/office/officeart/2005/8/quickstyle/simple1" qsCatId="simple" csTypeId="urn:microsoft.com/office/officeart/2005/8/colors/accent1_2" csCatId="accent1" phldr="1"/>
      <dgm:spPr/>
      <dgm:t>
        <a:bodyPr/>
        <a:lstStyle/>
        <a:p>
          <a:endParaRPr lang="en-US"/>
        </a:p>
      </dgm:t>
    </dgm:pt>
    <dgm:pt modelId="{7C47A81A-79CC-4BDF-ABDF-F966C6DCF281}">
      <dgm:prSet phldr="0"/>
      <dgm:spPr/>
      <dgm:t>
        <a:bodyPr/>
        <a:lstStyle/>
        <a:p>
          <a:pPr algn="l" rtl="0">
            <a:lnSpc>
              <a:spcPct val="90000"/>
            </a:lnSpc>
          </a:pPr>
          <a:r>
            <a:rPr lang="en-US" dirty="0">
              <a:solidFill>
                <a:schemeClr val="bg1"/>
              </a:solidFill>
              <a:latin typeface="Times New Roman"/>
              <a:cs typeface="Times New Roman"/>
            </a:rPr>
            <a:t>Larger the focal length larger the PMAG but smaller the field of view</a:t>
          </a:r>
          <a:endParaRPr lang="en-US" dirty="0">
            <a:latin typeface="Times New Roman"/>
            <a:cs typeface="Times New Roman"/>
          </a:endParaRPr>
        </a:p>
      </dgm:t>
    </dgm:pt>
    <dgm:pt modelId="{B67F4D4F-33EA-4EB2-9848-BF8A403C73DF}" type="parTrans" cxnId="{1E9F8D7D-5A47-4F40-97DB-7D52AEDC4F9F}">
      <dgm:prSet/>
      <dgm:spPr/>
    </dgm:pt>
    <dgm:pt modelId="{59DE667F-113C-4EAB-B741-BD78C31D36E2}" type="sibTrans" cxnId="{1E9F8D7D-5A47-4F40-97DB-7D52AEDC4F9F}">
      <dgm:prSet/>
      <dgm:spPr/>
    </dgm:pt>
    <dgm:pt modelId="{C99097AE-C387-47C7-B240-B3A1F008042A}">
      <dgm:prSet phldr="0"/>
      <dgm:spPr/>
      <dgm:t>
        <a:bodyPr/>
        <a:lstStyle/>
        <a:p>
          <a:pPr algn="l">
            <a:lnSpc>
              <a:spcPct val="90000"/>
            </a:lnSpc>
          </a:pPr>
          <a:r>
            <a:rPr lang="en-US" dirty="0">
              <a:solidFill>
                <a:schemeClr val="bg1"/>
              </a:solidFill>
              <a:latin typeface="Times New Roman"/>
              <a:cs typeface="Times New Roman"/>
            </a:rPr>
            <a:t>Shorter the focal length larger the field of view but more distortions and cost of lens</a:t>
          </a:r>
          <a:endParaRPr lang="en-US" dirty="0">
            <a:latin typeface="Times New Roman"/>
            <a:cs typeface="Times New Roman"/>
          </a:endParaRPr>
        </a:p>
      </dgm:t>
    </dgm:pt>
    <dgm:pt modelId="{470C298B-1CE1-4E6D-864D-00B6BCE58A4A}" type="parTrans" cxnId="{7EDC5C6A-1394-4A42-86E1-8C9CC18B1C3A}">
      <dgm:prSet/>
      <dgm:spPr/>
    </dgm:pt>
    <dgm:pt modelId="{A46EC048-2E92-4DFC-B7C0-69366917BAB9}" type="sibTrans" cxnId="{7EDC5C6A-1394-4A42-86E1-8C9CC18B1C3A}">
      <dgm:prSet/>
      <dgm:spPr/>
    </dgm:pt>
    <dgm:pt modelId="{52A2137C-C126-4078-B23E-5C45C5CA5667}">
      <dgm:prSet phldr="0"/>
      <dgm:spPr/>
      <dgm:t>
        <a:bodyPr/>
        <a:lstStyle/>
        <a:p>
          <a:pPr algn="l">
            <a:lnSpc>
              <a:spcPct val="90000"/>
            </a:lnSpc>
          </a:pPr>
          <a:r>
            <a:rPr lang="en-US" dirty="0">
              <a:solidFill>
                <a:schemeClr val="bg1"/>
              </a:solidFill>
              <a:latin typeface="Times New Roman"/>
              <a:cs typeface="Times New Roman"/>
            </a:rPr>
            <a:t>Larger the Focal Length and aperture more is the light admitted for dimly lit scene but smaller the FOV</a:t>
          </a:r>
          <a:endParaRPr lang="en-US" dirty="0">
            <a:latin typeface="Times New Roman"/>
            <a:cs typeface="Times New Roman"/>
          </a:endParaRPr>
        </a:p>
      </dgm:t>
    </dgm:pt>
    <dgm:pt modelId="{041A1DF0-3B78-4F46-8D3D-682668CD0795}" type="parTrans" cxnId="{6268DF78-35FD-40AE-A07B-27950D5DDAEA}">
      <dgm:prSet/>
      <dgm:spPr/>
    </dgm:pt>
    <dgm:pt modelId="{E5449906-D532-4154-B551-B5E3CF858269}" type="sibTrans" cxnId="{6268DF78-35FD-40AE-A07B-27950D5DDAEA}">
      <dgm:prSet/>
      <dgm:spPr/>
    </dgm:pt>
    <dgm:pt modelId="{A726BE0B-A2C4-4F3E-8BD6-346A0EE4B4A4}">
      <dgm:prSet phldr="0"/>
      <dgm:spPr/>
      <dgm:t>
        <a:bodyPr/>
        <a:lstStyle/>
        <a:p>
          <a:pPr algn="l">
            <a:lnSpc>
              <a:spcPct val="90000"/>
            </a:lnSpc>
          </a:pPr>
          <a:r>
            <a:rPr lang="en-US" dirty="0">
              <a:solidFill>
                <a:schemeClr val="bg1"/>
              </a:solidFill>
              <a:latin typeface="Times New Roman"/>
              <a:cs typeface="Times New Roman"/>
            </a:rPr>
            <a:t>Increasing Depth of Focus requires smaller aperture hence increased exposure time and higher sensor sensitivity leading to higher noise</a:t>
          </a:r>
          <a:endParaRPr lang="en-US" dirty="0">
            <a:latin typeface="Times New Roman"/>
            <a:cs typeface="Times New Roman"/>
          </a:endParaRPr>
        </a:p>
      </dgm:t>
    </dgm:pt>
    <dgm:pt modelId="{175E48BE-30F6-4BAB-A495-7A5EA495761D}" type="parTrans" cxnId="{1C4AB4B3-2E4C-435C-BCCE-3839B64B8D02}">
      <dgm:prSet/>
      <dgm:spPr/>
    </dgm:pt>
    <dgm:pt modelId="{64B1082B-1E73-4A34-B783-41E015B03B0C}" type="sibTrans" cxnId="{1C4AB4B3-2E4C-435C-BCCE-3839B64B8D02}">
      <dgm:prSet/>
      <dgm:spPr/>
    </dgm:pt>
    <dgm:pt modelId="{0B92625D-0168-4406-BC5B-0E0FB6B6B09A}">
      <dgm:prSet phldr="0"/>
      <dgm:spPr/>
      <dgm:t>
        <a:bodyPr/>
        <a:lstStyle/>
        <a:p>
          <a:pPr algn="l">
            <a:lnSpc>
              <a:spcPct val="90000"/>
            </a:lnSpc>
          </a:pPr>
          <a:r>
            <a:rPr lang="en-US" dirty="0">
              <a:solidFill>
                <a:schemeClr val="bg1"/>
              </a:solidFill>
              <a:latin typeface="Times New Roman"/>
              <a:cs typeface="Times New Roman"/>
            </a:rPr>
            <a:t>Higher the Spatial resolution smaller the pixel size larger the data storage requirements</a:t>
          </a:r>
          <a:endParaRPr lang="en-US" dirty="0">
            <a:latin typeface="Times New Roman"/>
            <a:cs typeface="Times New Roman"/>
          </a:endParaRPr>
        </a:p>
      </dgm:t>
    </dgm:pt>
    <dgm:pt modelId="{5228457F-219D-4966-91F4-97A34534718C}" type="parTrans" cxnId="{8523FB97-E313-42C9-83CF-4868822E9CD1}">
      <dgm:prSet/>
      <dgm:spPr/>
    </dgm:pt>
    <dgm:pt modelId="{7C816F74-2937-4D85-BB73-33BBFEBF3FC9}" type="sibTrans" cxnId="{8523FB97-E313-42C9-83CF-4868822E9CD1}">
      <dgm:prSet/>
      <dgm:spPr/>
    </dgm:pt>
    <dgm:pt modelId="{75EF8A69-A2CB-44FA-814B-D7A66D1A97A7}">
      <dgm:prSet phldr="0"/>
      <dgm:spPr/>
      <dgm:t>
        <a:bodyPr/>
        <a:lstStyle/>
        <a:p>
          <a:pPr algn="l">
            <a:lnSpc>
              <a:spcPct val="90000"/>
            </a:lnSpc>
          </a:pPr>
          <a:r>
            <a:rPr lang="en-US" dirty="0">
              <a:solidFill>
                <a:schemeClr val="bg1"/>
              </a:solidFill>
              <a:latin typeface="Times New Roman"/>
              <a:cs typeface="Times New Roman"/>
            </a:rPr>
            <a:t>Exposure time too large moving objects appear blurred and when too short then less amount of light gets captured</a:t>
          </a:r>
          <a:endParaRPr lang="en-US" dirty="0">
            <a:latin typeface="Times New Roman"/>
            <a:cs typeface="Times New Roman"/>
          </a:endParaRPr>
        </a:p>
      </dgm:t>
    </dgm:pt>
    <dgm:pt modelId="{5F81F660-305F-4A05-8BE8-C84C1764889A}" type="parTrans" cxnId="{03A1920A-81EE-413A-BF9D-FBA530D4201A}">
      <dgm:prSet/>
      <dgm:spPr/>
    </dgm:pt>
    <dgm:pt modelId="{43E69569-0F88-4EB8-A38C-18A5B5578B2C}" type="sibTrans" cxnId="{03A1920A-81EE-413A-BF9D-FBA530D4201A}">
      <dgm:prSet/>
      <dgm:spPr/>
    </dgm:pt>
    <dgm:pt modelId="{1D242992-70E6-403F-B1C3-0789ED26A50A}">
      <dgm:prSet phldr="0"/>
      <dgm:spPr/>
      <dgm:t>
        <a:bodyPr/>
        <a:lstStyle/>
        <a:p>
          <a:pPr algn="l">
            <a:lnSpc>
              <a:spcPct val="90000"/>
            </a:lnSpc>
          </a:pPr>
          <a:r>
            <a:rPr lang="en-US" dirty="0">
              <a:solidFill>
                <a:schemeClr val="bg1"/>
              </a:solidFill>
              <a:latin typeface="Times New Roman"/>
              <a:cs typeface="Times New Roman"/>
            </a:rPr>
            <a:t>Higher the spatial resolution poorer is Depth of Focus</a:t>
          </a:r>
          <a:endParaRPr lang="en-US" dirty="0">
            <a:latin typeface="Times New Roman"/>
            <a:cs typeface="Times New Roman"/>
          </a:endParaRPr>
        </a:p>
      </dgm:t>
    </dgm:pt>
    <dgm:pt modelId="{9C1066CC-552A-479F-90B9-C456EB046941}" type="parTrans" cxnId="{2796781F-FC16-4C28-BAB6-731D52C63990}">
      <dgm:prSet/>
      <dgm:spPr/>
    </dgm:pt>
    <dgm:pt modelId="{59CCC0C5-0462-44E1-940D-25A0CE6959F8}" type="sibTrans" cxnId="{2796781F-FC16-4C28-BAB6-731D52C63990}">
      <dgm:prSet/>
      <dgm:spPr/>
    </dgm:pt>
    <dgm:pt modelId="{3DFD2218-A2C4-4AF8-AE94-B537C98CB376}">
      <dgm:prSet phldr="0"/>
      <dgm:spPr/>
      <dgm:t>
        <a:bodyPr/>
        <a:lstStyle/>
        <a:p>
          <a:pPr algn="l"/>
          <a:r>
            <a:rPr lang="en-US" dirty="0">
              <a:solidFill>
                <a:schemeClr val="bg1"/>
              </a:solidFill>
              <a:latin typeface="Times New Roman"/>
              <a:cs typeface="Calibri"/>
            </a:rPr>
            <a:t>Larger lens apertures gather more light, but reduce the depth of focus in the image</a:t>
          </a:r>
          <a:endParaRPr lang="en-US" dirty="0">
            <a:latin typeface="Times New Roman"/>
            <a:cs typeface="Times New Roman"/>
          </a:endParaRPr>
        </a:p>
      </dgm:t>
    </dgm:pt>
    <dgm:pt modelId="{C35CD3B0-2705-4138-864E-393B4267FEF2}" type="parTrans" cxnId="{C0C25C74-EE27-4ADF-B65F-0BDAEBA43180}">
      <dgm:prSet/>
      <dgm:spPr/>
    </dgm:pt>
    <dgm:pt modelId="{88395480-59B4-460A-AB78-6AB197CAF444}" type="sibTrans" cxnId="{C0C25C74-EE27-4ADF-B65F-0BDAEBA43180}">
      <dgm:prSet/>
      <dgm:spPr/>
    </dgm:pt>
    <dgm:pt modelId="{8B0E9CC9-F9B2-4D7C-8565-B2E8E3509202}" type="pres">
      <dgm:prSet presAssocID="{09EAABA3-7A6A-4905-8AD9-ED229FFC96EF}" presName="diagram" presStyleCnt="0">
        <dgm:presLayoutVars>
          <dgm:dir/>
          <dgm:resizeHandles val="exact"/>
        </dgm:presLayoutVars>
      </dgm:prSet>
      <dgm:spPr/>
      <dgm:t>
        <a:bodyPr/>
        <a:lstStyle/>
        <a:p>
          <a:endParaRPr lang="en-US"/>
        </a:p>
      </dgm:t>
    </dgm:pt>
    <dgm:pt modelId="{50694623-1B89-4B35-B118-F01F7DF6623E}" type="pres">
      <dgm:prSet presAssocID="{7C47A81A-79CC-4BDF-ABDF-F966C6DCF281}" presName="node" presStyleLbl="node1" presStyleIdx="0" presStyleCnt="8">
        <dgm:presLayoutVars>
          <dgm:bulletEnabled val="1"/>
        </dgm:presLayoutVars>
      </dgm:prSet>
      <dgm:spPr/>
      <dgm:t>
        <a:bodyPr/>
        <a:lstStyle/>
        <a:p>
          <a:endParaRPr lang="en-US"/>
        </a:p>
      </dgm:t>
    </dgm:pt>
    <dgm:pt modelId="{16FA1C0E-C46F-4AD6-B0DB-F4911D31BEDC}" type="pres">
      <dgm:prSet presAssocID="{59DE667F-113C-4EAB-B741-BD78C31D36E2}" presName="sibTrans" presStyleCnt="0"/>
      <dgm:spPr/>
    </dgm:pt>
    <dgm:pt modelId="{A8B104E9-6647-4104-AA1C-942643EB10D4}" type="pres">
      <dgm:prSet presAssocID="{C99097AE-C387-47C7-B240-B3A1F008042A}" presName="node" presStyleLbl="node1" presStyleIdx="1" presStyleCnt="8">
        <dgm:presLayoutVars>
          <dgm:bulletEnabled val="1"/>
        </dgm:presLayoutVars>
      </dgm:prSet>
      <dgm:spPr/>
      <dgm:t>
        <a:bodyPr/>
        <a:lstStyle/>
        <a:p>
          <a:endParaRPr lang="en-US"/>
        </a:p>
      </dgm:t>
    </dgm:pt>
    <dgm:pt modelId="{4692F457-E7E8-411D-80E8-F3CA9ED41003}" type="pres">
      <dgm:prSet presAssocID="{A46EC048-2E92-4DFC-B7C0-69366917BAB9}" presName="sibTrans" presStyleCnt="0"/>
      <dgm:spPr/>
    </dgm:pt>
    <dgm:pt modelId="{DDBBCD71-4C42-4291-80C5-FDAE368F34CD}" type="pres">
      <dgm:prSet presAssocID="{52A2137C-C126-4078-B23E-5C45C5CA5667}" presName="node" presStyleLbl="node1" presStyleIdx="2" presStyleCnt="8">
        <dgm:presLayoutVars>
          <dgm:bulletEnabled val="1"/>
        </dgm:presLayoutVars>
      </dgm:prSet>
      <dgm:spPr/>
      <dgm:t>
        <a:bodyPr/>
        <a:lstStyle/>
        <a:p>
          <a:endParaRPr lang="en-US"/>
        </a:p>
      </dgm:t>
    </dgm:pt>
    <dgm:pt modelId="{EAA79B30-09F1-414E-8CAC-2060E4BA9332}" type="pres">
      <dgm:prSet presAssocID="{E5449906-D532-4154-B551-B5E3CF858269}" presName="sibTrans" presStyleCnt="0"/>
      <dgm:spPr/>
    </dgm:pt>
    <dgm:pt modelId="{0FA6ABCC-6013-4941-B7F7-0BE513816579}" type="pres">
      <dgm:prSet presAssocID="{A726BE0B-A2C4-4F3E-8BD6-346A0EE4B4A4}" presName="node" presStyleLbl="node1" presStyleIdx="3" presStyleCnt="8">
        <dgm:presLayoutVars>
          <dgm:bulletEnabled val="1"/>
        </dgm:presLayoutVars>
      </dgm:prSet>
      <dgm:spPr/>
      <dgm:t>
        <a:bodyPr/>
        <a:lstStyle/>
        <a:p>
          <a:endParaRPr lang="en-US"/>
        </a:p>
      </dgm:t>
    </dgm:pt>
    <dgm:pt modelId="{66E5FB38-8B95-40D8-A8F6-17F3A6BAB035}" type="pres">
      <dgm:prSet presAssocID="{64B1082B-1E73-4A34-B783-41E015B03B0C}" presName="sibTrans" presStyleCnt="0"/>
      <dgm:spPr/>
    </dgm:pt>
    <dgm:pt modelId="{12B37575-7EFF-4B4D-AD77-7EE14E88502A}" type="pres">
      <dgm:prSet presAssocID="{0B92625D-0168-4406-BC5B-0E0FB6B6B09A}" presName="node" presStyleLbl="node1" presStyleIdx="4" presStyleCnt="8">
        <dgm:presLayoutVars>
          <dgm:bulletEnabled val="1"/>
        </dgm:presLayoutVars>
      </dgm:prSet>
      <dgm:spPr/>
      <dgm:t>
        <a:bodyPr/>
        <a:lstStyle/>
        <a:p>
          <a:endParaRPr lang="en-US"/>
        </a:p>
      </dgm:t>
    </dgm:pt>
    <dgm:pt modelId="{2EDEF643-6F15-4086-8A22-46DD2A61AA75}" type="pres">
      <dgm:prSet presAssocID="{7C816F74-2937-4D85-BB73-33BBFEBF3FC9}" presName="sibTrans" presStyleCnt="0"/>
      <dgm:spPr/>
    </dgm:pt>
    <dgm:pt modelId="{84911893-81FF-45C4-BB02-67FBC20622F7}" type="pres">
      <dgm:prSet presAssocID="{75EF8A69-A2CB-44FA-814B-D7A66D1A97A7}" presName="node" presStyleLbl="node1" presStyleIdx="5" presStyleCnt="8">
        <dgm:presLayoutVars>
          <dgm:bulletEnabled val="1"/>
        </dgm:presLayoutVars>
      </dgm:prSet>
      <dgm:spPr/>
      <dgm:t>
        <a:bodyPr/>
        <a:lstStyle/>
        <a:p>
          <a:endParaRPr lang="en-US"/>
        </a:p>
      </dgm:t>
    </dgm:pt>
    <dgm:pt modelId="{3809E370-F301-4768-A9CB-55D1DADE16EF}" type="pres">
      <dgm:prSet presAssocID="{43E69569-0F88-4EB8-A38C-18A5B5578B2C}" presName="sibTrans" presStyleCnt="0"/>
      <dgm:spPr/>
    </dgm:pt>
    <dgm:pt modelId="{40C5B934-6490-41C3-A4E5-05EC5ACFC34D}" type="pres">
      <dgm:prSet presAssocID="{1D242992-70E6-403F-B1C3-0789ED26A50A}" presName="node" presStyleLbl="node1" presStyleIdx="6" presStyleCnt="8">
        <dgm:presLayoutVars>
          <dgm:bulletEnabled val="1"/>
        </dgm:presLayoutVars>
      </dgm:prSet>
      <dgm:spPr/>
      <dgm:t>
        <a:bodyPr/>
        <a:lstStyle/>
        <a:p>
          <a:endParaRPr lang="en-US"/>
        </a:p>
      </dgm:t>
    </dgm:pt>
    <dgm:pt modelId="{6C8EB74B-C0B5-40CE-8C6D-158C7B3314F7}" type="pres">
      <dgm:prSet presAssocID="{59CCC0C5-0462-44E1-940D-25A0CE6959F8}" presName="sibTrans" presStyleCnt="0"/>
      <dgm:spPr/>
    </dgm:pt>
    <dgm:pt modelId="{DEC6FE4D-1F22-4B9A-BF3E-18303819EF32}" type="pres">
      <dgm:prSet presAssocID="{3DFD2218-A2C4-4AF8-AE94-B537C98CB376}" presName="node" presStyleLbl="node1" presStyleIdx="7" presStyleCnt="8">
        <dgm:presLayoutVars>
          <dgm:bulletEnabled val="1"/>
        </dgm:presLayoutVars>
      </dgm:prSet>
      <dgm:spPr/>
      <dgm:t>
        <a:bodyPr/>
        <a:lstStyle/>
        <a:p>
          <a:endParaRPr lang="en-US"/>
        </a:p>
      </dgm:t>
    </dgm:pt>
  </dgm:ptLst>
  <dgm:cxnLst>
    <dgm:cxn modelId="{2796781F-FC16-4C28-BAB6-731D52C63990}" srcId="{09EAABA3-7A6A-4905-8AD9-ED229FFC96EF}" destId="{1D242992-70E6-403F-B1C3-0789ED26A50A}" srcOrd="6" destOrd="0" parTransId="{9C1066CC-552A-479F-90B9-C456EB046941}" sibTransId="{59CCC0C5-0462-44E1-940D-25A0CE6959F8}"/>
    <dgm:cxn modelId="{D5513C4A-C003-4E85-885F-CAF1508235E2}" type="presOf" srcId="{09EAABA3-7A6A-4905-8AD9-ED229FFC96EF}" destId="{8B0E9CC9-F9B2-4D7C-8565-B2E8E3509202}" srcOrd="0" destOrd="0" presId="urn:microsoft.com/office/officeart/2005/8/layout/default#2"/>
    <dgm:cxn modelId="{7BC4B1CA-7DB1-41D9-8B77-6F1CF5913740}" type="presOf" srcId="{52A2137C-C126-4078-B23E-5C45C5CA5667}" destId="{DDBBCD71-4C42-4291-80C5-FDAE368F34CD}" srcOrd="0" destOrd="0" presId="urn:microsoft.com/office/officeart/2005/8/layout/default#2"/>
    <dgm:cxn modelId="{8523FB97-E313-42C9-83CF-4868822E9CD1}" srcId="{09EAABA3-7A6A-4905-8AD9-ED229FFC96EF}" destId="{0B92625D-0168-4406-BC5B-0E0FB6B6B09A}" srcOrd="4" destOrd="0" parTransId="{5228457F-219D-4966-91F4-97A34534718C}" sibTransId="{7C816F74-2937-4D85-BB73-33BBFEBF3FC9}"/>
    <dgm:cxn modelId="{F2171873-AA32-4746-8B14-7A2B43161EE3}" type="presOf" srcId="{3DFD2218-A2C4-4AF8-AE94-B537C98CB376}" destId="{DEC6FE4D-1F22-4B9A-BF3E-18303819EF32}" srcOrd="0" destOrd="0" presId="urn:microsoft.com/office/officeart/2005/8/layout/default#2"/>
    <dgm:cxn modelId="{6268DF78-35FD-40AE-A07B-27950D5DDAEA}" srcId="{09EAABA3-7A6A-4905-8AD9-ED229FFC96EF}" destId="{52A2137C-C126-4078-B23E-5C45C5CA5667}" srcOrd="2" destOrd="0" parTransId="{041A1DF0-3B78-4F46-8D3D-682668CD0795}" sibTransId="{E5449906-D532-4154-B551-B5E3CF858269}"/>
    <dgm:cxn modelId="{CB1720AC-76EF-433B-96B8-6CC05ADD6B94}" type="presOf" srcId="{0B92625D-0168-4406-BC5B-0E0FB6B6B09A}" destId="{12B37575-7EFF-4B4D-AD77-7EE14E88502A}" srcOrd="0" destOrd="0" presId="urn:microsoft.com/office/officeart/2005/8/layout/default#2"/>
    <dgm:cxn modelId="{C0C25C74-EE27-4ADF-B65F-0BDAEBA43180}" srcId="{09EAABA3-7A6A-4905-8AD9-ED229FFC96EF}" destId="{3DFD2218-A2C4-4AF8-AE94-B537C98CB376}" srcOrd="7" destOrd="0" parTransId="{C35CD3B0-2705-4138-864E-393B4267FEF2}" sibTransId="{88395480-59B4-460A-AB78-6AB197CAF444}"/>
    <dgm:cxn modelId="{D1987D1B-D151-4CDD-B345-B7407AFA9F21}" type="presOf" srcId="{75EF8A69-A2CB-44FA-814B-D7A66D1A97A7}" destId="{84911893-81FF-45C4-BB02-67FBC20622F7}" srcOrd="0" destOrd="0" presId="urn:microsoft.com/office/officeart/2005/8/layout/default#2"/>
    <dgm:cxn modelId="{BCA42392-0E82-4637-83C6-8CC2C7D58AE7}" type="presOf" srcId="{1D242992-70E6-403F-B1C3-0789ED26A50A}" destId="{40C5B934-6490-41C3-A4E5-05EC5ACFC34D}" srcOrd="0" destOrd="0" presId="urn:microsoft.com/office/officeart/2005/8/layout/default#2"/>
    <dgm:cxn modelId="{C07E3848-C365-4C64-A1EA-EFE728C67EEC}" type="presOf" srcId="{C99097AE-C387-47C7-B240-B3A1F008042A}" destId="{A8B104E9-6647-4104-AA1C-942643EB10D4}" srcOrd="0" destOrd="0" presId="urn:microsoft.com/office/officeart/2005/8/layout/default#2"/>
    <dgm:cxn modelId="{1C4AB4B3-2E4C-435C-BCCE-3839B64B8D02}" srcId="{09EAABA3-7A6A-4905-8AD9-ED229FFC96EF}" destId="{A726BE0B-A2C4-4F3E-8BD6-346A0EE4B4A4}" srcOrd="3" destOrd="0" parTransId="{175E48BE-30F6-4BAB-A495-7A5EA495761D}" sibTransId="{64B1082B-1E73-4A34-B783-41E015B03B0C}"/>
    <dgm:cxn modelId="{03A1920A-81EE-413A-BF9D-FBA530D4201A}" srcId="{09EAABA3-7A6A-4905-8AD9-ED229FFC96EF}" destId="{75EF8A69-A2CB-44FA-814B-D7A66D1A97A7}" srcOrd="5" destOrd="0" parTransId="{5F81F660-305F-4A05-8BE8-C84C1764889A}" sibTransId="{43E69569-0F88-4EB8-A38C-18A5B5578B2C}"/>
    <dgm:cxn modelId="{7EDC5C6A-1394-4A42-86E1-8C9CC18B1C3A}" srcId="{09EAABA3-7A6A-4905-8AD9-ED229FFC96EF}" destId="{C99097AE-C387-47C7-B240-B3A1F008042A}" srcOrd="1" destOrd="0" parTransId="{470C298B-1CE1-4E6D-864D-00B6BCE58A4A}" sibTransId="{A46EC048-2E92-4DFC-B7C0-69366917BAB9}"/>
    <dgm:cxn modelId="{5A7AB92B-4AF5-4A13-BFED-F021EAF5695C}" type="presOf" srcId="{7C47A81A-79CC-4BDF-ABDF-F966C6DCF281}" destId="{50694623-1B89-4B35-B118-F01F7DF6623E}" srcOrd="0" destOrd="0" presId="urn:microsoft.com/office/officeart/2005/8/layout/default#2"/>
    <dgm:cxn modelId="{1BF2E6F7-ECCE-473C-BA22-8AA5E6670B4E}" type="presOf" srcId="{A726BE0B-A2C4-4F3E-8BD6-346A0EE4B4A4}" destId="{0FA6ABCC-6013-4941-B7F7-0BE513816579}" srcOrd="0" destOrd="0" presId="urn:microsoft.com/office/officeart/2005/8/layout/default#2"/>
    <dgm:cxn modelId="{1E9F8D7D-5A47-4F40-97DB-7D52AEDC4F9F}" srcId="{09EAABA3-7A6A-4905-8AD9-ED229FFC96EF}" destId="{7C47A81A-79CC-4BDF-ABDF-F966C6DCF281}" srcOrd="0" destOrd="0" parTransId="{B67F4D4F-33EA-4EB2-9848-BF8A403C73DF}" sibTransId="{59DE667F-113C-4EAB-B741-BD78C31D36E2}"/>
    <dgm:cxn modelId="{03B80305-2AC0-4C1B-8A85-982B6E0932B6}" type="presParOf" srcId="{8B0E9CC9-F9B2-4D7C-8565-B2E8E3509202}" destId="{50694623-1B89-4B35-B118-F01F7DF6623E}" srcOrd="0" destOrd="0" presId="urn:microsoft.com/office/officeart/2005/8/layout/default#2"/>
    <dgm:cxn modelId="{03D3BE7F-5E37-448D-8DF2-A5819288DB7A}" type="presParOf" srcId="{8B0E9CC9-F9B2-4D7C-8565-B2E8E3509202}" destId="{16FA1C0E-C46F-4AD6-B0DB-F4911D31BEDC}" srcOrd="1" destOrd="0" presId="urn:microsoft.com/office/officeart/2005/8/layout/default#2"/>
    <dgm:cxn modelId="{7EEF70C3-6B19-4AFE-A552-EA7E91073CBE}" type="presParOf" srcId="{8B0E9CC9-F9B2-4D7C-8565-B2E8E3509202}" destId="{A8B104E9-6647-4104-AA1C-942643EB10D4}" srcOrd="2" destOrd="0" presId="urn:microsoft.com/office/officeart/2005/8/layout/default#2"/>
    <dgm:cxn modelId="{D804E0CD-5E54-4A54-A334-5269042C5BC2}" type="presParOf" srcId="{8B0E9CC9-F9B2-4D7C-8565-B2E8E3509202}" destId="{4692F457-E7E8-411D-80E8-F3CA9ED41003}" srcOrd="3" destOrd="0" presId="urn:microsoft.com/office/officeart/2005/8/layout/default#2"/>
    <dgm:cxn modelId="{79F834FF-8A41-46D0-92C8-FAFB57AB12BE}" type="presParOf" srcId="{8B0E9CC9-F9B2-4D7C-8565-B2E8E3509202}" destId="{DDBBCD71-4C42-4291-80C5-FDAE368F34CD}" srcOrd="4" destOrd="0" presId="urn:microsoft.com/office/officeart/2005/8/layout/default#2"/>
    <dgm:cxn modelId="{04F7BA35-5B78-4557-B1F2-CDE210231000}" type="presParOf" srcId="{8B0E9CC9-F9B2-4D7C-8565-B2E8E3509202}" destId="{EAA79B30-09F1-414E-8CAC-2060E4BA9332}" srcOrd="5" destOrd="0" presId="urn:microsoft.com/office/officeart/2005/8/layout/default#2"/>
    <dgm:cxn modelId="{7EAF5DD4-E7AC-474E-87D2-5FAE30DF37ED}" type="presParOf" srcId="{8B0E9CC9-F9B2-4D7C-8565-B2E8E3509202}" destId="{0FA6ABCC-6013-4941-B7F7-0BE513816579}" srcOrd="6" destOrd="0" presId="urn:microsoft.com/office/officeart/2005/8/layout/default#2"/>
    <dgm:cxn modelId="{A21E7E6A-4711-4F41-AEDA-D5D8F3F70A23}" type="presParOf" srcId="{8B0E9CC9-F9B2-4D7C-8565-B2E8E3509202}" destId="{66E5FB38-8B95-40D8-A8F6-17F3A6BAB035}" srcOrd="7" destOrd="0" presId="urn:microsoft.com/office/officeart/2005/8/layout/default#2"/>
    <dgm:cxn modelId="{B83FF82B-DF1E-484B-8FDA-1CEF3E9636DF}" type="presParOf" srcId="{8B0E9CC9-F9B2-4D7C-8565-B2E8E3509202}" destId="{12B37575-7EFF-4B4D-AD77-7EE14E88502A}" srcOrd="8" destOrd="0" presId="urn:microsoft.com/office/officeart/2005/8/layout/default#2"/>
    <dgm:cxn modelId="{96F3F57C-203B-4272-9822-23107C39D4FD}" type="presParOf" srcId="{8B0E9CC9-F9B2-4D7C-8565-B2E8E3509202}" destId="{2EDEF643-6F15-4086-8A22-46DD2A61AA75}" srcOrd="9" destOrd="0" presId="urn:microsoft.com/office/officeart/2005/8/layout/default#2"/>
    <dgm:cxn modelId="{D4C7DDED-C4FD-4ACF-A3CD-AD0D9B56329B}" type="presParOf" srcId="{8B0E9CC9-F9B2-4D7C-8565-B2E8E3509202}" destId="{84911893-81FF-45C4-BB02-67FBC20622F7}" srcOrd="10" destOrd="0" presId="urn:microsoft.com/office/officeart/2005/8/layout/default#2"/>
    <dgm:cxn modelId="{466C6C27-FE7D-4301-8ED0-94475B1F6108}" type="presParOf" srcId="{8B0E9CC9-F9B2-4D7C-8565-B2E8E3509202}" destId="{3809E370-F301-4768-A9CB-55D1DADE16EF}" srcOrd="11" destOrd="0" presId="urn:microsoft.com/office/officeart/2005/8/layout/default#2"/>
    <dgm:cxn modelId="{3B1570ED-B844-4ED5-B2D6-577548BDDC62}" type="presParOf" srcId="{8B0E9CC9-F9B2-4D7C-8565-B2E8E3509202}" destId="{40C5B934-6490-41C3-A4E5-05EC5ACFC34D}" srcOrd="12" destOrd="0" presId="urn:microsoft.com/office/officeart/2005/8/layout/default#2"/>
    <dgm:cxn modelId="{639EDEB4-B943-4C86-90A5-6416458B29BA}" type="presParOf" srcId="{8B0E9CC9-F9B2-4D7C-8565-B2E8E3509202}" destId="{6C8EB74B-C0B5-40CE-8C6D-158C7B3314F7}" srcOrd="13" destOrd="0" presId="urn:microsoft.com/office/officeart/2005/8/layout/default#2"/>
    <dgm:cxn modelId="{2E4B1BC9-A9BA-4D53-84E5-CEA77B7856B6}" type="presParOf" srcId="{8B0E9CC9-F9B2-4D7C-8565-B2E8E3509202}" destId="{DEC6FE4D-1F22-4B9A-BF3E-18303819EF32}" srcOrd="14" destOrd="0" presId="urn:microsoft.com/office/officeart/2005/8/layout/default#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F420C6-77AA-49CB-A3EA-0E11A9A095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42616BB-60EB-41ED-B86B-110272120905}">
      <dgm:prSet phldrT="[Text]" phldr="0"/>
      <dgm:spPr/>
      <dgm:t>
        <a:bodyPr/>
        <a:lstStyle/>
        <a:p>
          <a:pPr rtl="0"/>
          <a:r>
            <a:rPr lang="en-US">
              <a:solidFill>
                <a:schemeClr val="bg1"/>
              </a:solidFill>
              <a:latin typeface="Times New Roman"/>
              <a:cs typeface="Times New Roman"/>
            </a:rPr>
            <a:t>It</a:t>
          </a:r>
          <a:r>
            <a:rPr lang="en-US" b="0" i="0" u="none" strike="noStrike" cap="none" baseline="0" noProof="0" dirty="0">
              <a:solidFill>
                <a:schemeClr val="bg1"/>
              </a:solidFill>
              <a:latin typeface="Times New Roman"/>
              <a:cs typeface="Calibri Light"/>
            </a:rPr>
            <a:t> </a:t>
          </a:r>
          <a:r>
            <a:rPr lang="en-US">
              <a:solidFill>
                <a:schemeClr val="bg1"/>
              </a:solidFill>
              <a:latin typeface="Times New Roman"/>
              <a:cs typeface="Times New Roman"/>
            </a:rPr>
            <a:t>improves</a:t>
          </a:r>
          <a:r>
            <a:rPr lang="en-US" b="0" i="0" u="none" strike="noStrike" cap="none" baseline="0" noProof="0">
              <a:solidFill>
                <a:schemeClr val="bg1"/>
              </a:solidFill>
              <a:latin typeface="Times New Roman"/>
              <a:cs typeface="Calibri Light"/>
            </a:rPr>
            <a:t> a</a:t>
          </a:r>
          <a:r>
            <a:rPr lang="en-US" dirty="0">
              <a:solidFill>
                <a:schemeClr val="bg1"/>
              </a:solidFill>
              <a:latin typeface="Times New Roman"/>
              <a:cs typeface="Times New Roman"/>
            </a:rPr>
            <a:t> </a:t>
          </a:r>
          <a:r>
            <a:rPr lang="en-US" b="0" i="0" u="none" strike="noStrike" cap="none" baseline="0" noProof="0">
              <a:solidFill>
                <a:schemeClr val="bg1"/>
              </a:solidFill>
              <a:latin typeface="Times New Roman"/>
              <a:cs typeface="Calibri Light"/>
            </a:rPr>
            <a:t>given image</a:t>
          </a:r>
          <a:r>
            <a:rPr lang="en-US" dirty="0">
              <a:solidFill>
                <a:schemeClr val="bg1"/>
              </a:solidFill>
              <a:latin typeface="Times New Roman"/>
              <a:cs typeface="Times New Roman"/>
            </a:rPr>
            <a:t> </a:t>
          </a:r>
          <a:r>
            <a:rPr lang="en-US" b="0" i="0" u="none" strike="noStrike" cap="none" baseline="0" noProof="0">
              <a:solidFill>
                <a:schemeClr val="bg1"/>
              </a:solidFill>
              <a:latin typeface="Times New Roman"/>
              <a:cs typeface="Calibri Light"/>
            </a:rPr>
            <a:t>by</a:t>
          </a:r>
          <a:r>
            <a:rPr lang="en-US" dirty="0">
              <a:solidFill>
                <a:schemeClr val="bg1"/>
              </a:solidFill>
              <a:latin typeface="Times New Roman"/>
              <a:cs typeface="Times New Roman"/>
            </a:rPr>
            <a:t> </a:t>
          </a:r>
          <a:r>
            <a:rPr lang="en-US" b="0" i="0" u="none" strike="noStrike" cap="none" baseline="0" noProof="0">
              <a:solidFill>
                <a:schemeClr val="bg1"/>
              </a:solidFill>
              <a:latin typeface="Times New Roman"/>
              <a:cs typeface="Calibri Light"/>
            </a:rPr>
            <a:t>recording</a:t>
          </a:r>
          <a:r>
            <a:rPr lang="en-US">
              <a:solidFill>
                <a:schemeClr val="bg1"/>
              </a:solidFill>
              <a:latin typeface="Times New Roman"/>
              <a:cs typeface="Times New Roman"/>
            </a:rPr>
            <a:t> multiple images</a:t>
          </a:r>
          <a:r>
            <a:rPr lang="en-US" b="0" i="0" u="none" strike="noStrike" cap="none" baseline="0" noProof="0" dirty="0">
              <a:solidFill>
                <a:schemeClr val="bg1"/>
              </a:solidFill>
              <a:latin typeface="Times New Roman"/>
              <a:cs typeface="Calibri Light"/>
            </a:rPr>
            <a:t> </a:t>
          </a:r>
          <a:r>
            <a:rPr lang="en-US">
              <a:solidFill>
                <a:schemeClr val="bg1"/>
              </a:solidFill>
              <a:latin typeface="Times New Roman"/>
              <a:cs typeface="Times New Roman"/>
            </a:rPr>
            <a:t>each </a:t>
          </a:r>
          <a:r>
            <a:rPr lang="en-US" b="0" i="0" u="none" strike="noStrike" cap="none" baseline="0" noProof="0">
              <a:solidFill>
                <a:schemeClr val="bg1"/>
              </a:solidFill>
              <a:latin typeface="Times New Roman"/>
              <a:cs typeface="Calibri Light"/>
            </a:rPr>
            <a:t>varying one or more</a:t>
          </a:r>
          <a:r>
            <a:rPr lang="en-US">
              <a:solidFill>
                <a:schemeClr val="bg1"/>
              </a:solidFill>
              <a:latin typeface="Times New Roman"/>
              <a:cs typeface="Times New Roman"/>
            </a:rPr>
            <a:t> camera</a:t>
          </a:r>
          <a:r>
            <a:rPr lang="en-US" b="0" i="0" u="none" strike="noStrike" cap="none" baseline="0" noProof="0">
              <a:solidFill>
                <a:schemeClr val="bg1"/>
              </a:solidFill>
              <a:latin typeface="Times New Roman"/>
              <a:cs typeface="Calibri Light"/>
            </a:rPr>
            <a:t> parameter</a:t>
          </a:r>
          <a:r>
            <a:rPr lang="en-US" dirty="0">
              <a:solidFill>
                <a:schemeClr val="bg1"/>
              </a:solidFill>
              <a:latin typeface="Times New Roman"/>
              <a:cs typeface="Times New Roman"/>
            </a:rPr>
            <a:t> </a:t>
          </a:r>
          <a:r>
            <a:rPr lang="en-US" b="0" i="0" u="none" strike="noStrike" cap="none" baseline="0" noProof="0">
              <a:solidFill>
                <a:schemeClr val="bg1"/>
              </a:solidFill>
              <a:latin typeface="Times New Roman"/>
              <a:cs typeface="Calibri Light"/>
            </a:rPr>
            <a:t>by some</a:t>
          </a:r>
          <a:r>
            <a:rPr lang="en-US" dirty="0">
              <a:solidFill>
                <a:schemeClr val="bg1"/>
              </a:solidFill>
              <a:latin typeface="Times New Roman"/>
              <a:cs typeface="Times New Roman"/>
            </a:rPr>
            <a:t> </a:t>
          </a:r>
          <a:r>
            <a:rPr lang="en-US" b="0" i="0" u="none" strike="noStrike" cap="none" baseline="0" noProof="0">
              <a:solidFill>
                <a:schemeClr val="bg1"/>
              </a:solidFill>
              <a:latin typeface="Times New Roman"/>
              <a:cs typeface="Calibri Light"/>
            </a:rPr>
            <a:t>small</a:t>
          </a:r>
          <a:r>
            <a:rPr lang="en-US" dirty="0">
              <a:solidFill>
                <a:schemeClr val="bg1"/>
              </a:solidFill>
              <a:latin typeface="Times New Roman"/>
              <a:cs typeface="Times New Roman"/>
            </a:rPr>
            <a:t> </a:t>
          </a:r>
          <a:r>
            <a:rPr lang="en-US" b="0" i="0" u="none" strike="noStrike" cap="none" baseline="0" noProof="0">
              <a:solidFill>
                <a:schemeClr val="bg1"/>
              </a:solidFill>
              <a:latin typeface="Times New Roman"/>
              <a:cs typeface="Calibri Light"/>
            </a:rPr>
            <a:t>amount</a:t>
          </a:r>
          <a:r>
            <a:rPr lang="en-US" dirty="0">
              <a:solidFill>
                <a:schemeClr val="bg1"/>
              </a:solidFill>
              <a:latin typeface="Times New Roman"/>
              <a:cs typeface="Times New Roman"/>
            </a:rPr>
            <a:t> </a:t>
          </a:r>
          <a:r>
            <a:rPr lang="en-US">
              <a:solidFill>
                <a:schemeClr val="bg1"/>
              </a:solidFill>
              <a:latin typeface="Times New Roman"/>
              <a:cs typeface="Times New Roman"/>
            </a:rPr>
            <a:t>epsilon</a:t>
          </a:r>
          <a:r>
            <a:rPr lang="en-US" b="0" i="0" u="none" strike="noStrike" cap="none" baseline="0" noProof="0">
              <a:solidFill>
                <a:schemeClr val="bg1"/>
              </a:solidFill>
              <a:latin typeface="Times New Roman"/>
              <a:cs typeface="Calibri Light"/>
            </a:rPr>
            <a:t>.</a:t>
          </a:r>
          <a:endParaRPr lang="en-US" dirty="0">
            <a:solidFill>
              <a:schemeClr val="bg1"/>
            </a:solidFill>
            <a:latin typeface="Times New Roman"/>
            <a:cs typeface="Times New Roman"/>
          </a:endParaRPr>
        </a:p>
      </dgm:t>
    </dgm:pt>
    <dgm:pt modelId="{38847AEF-653F-4932-9AAD-312F3B952C70}" type="parTrans" cxnId="{1DEC9D58-0D39-4FED-871C-D6F4BB27419E}">
      <dgm:prSet/>
      <dgm:spPr/>
      <dgm:t>
        <a:bodyPr/>
        <a:lstStyle/>
        <a:p>
          <a:endParaRPr lang="en-US"/>
        </a:p>
      </dgm:t>
    </dgm:pt>
    <dgm:pt modelId="{863D2D83-241A-4695-8ECE-0A9E02397B51}" type="sibTrans" cxnId="{1DEC9D58-0D39-4FED-871C-D6F4BB27419E}">
      <dgm:prSet/>
      <dgm:spPr/>
      <dgm:t>
        <a:bodyPr/>
        <a:lstStyle/>
        <a:p>
          <a:endParaRPr lang="en-US"/>
        </a:p>
      </dgm:t>
    </dgm:pt>
    <dgm:pt modelId="{0E473B21-5959-42AE-AB76-B94FB2CCBA34}">
      <dgm:prSet phldrT="[Text]" phldr="0"/>
      <dgm:spPr/>
      <dgm:t>
        <a:bodyPr/>
        <a:lstStyle/>
        <a:p>
          <a:pPr rtl="0"/>
          <a:r>
            <a:rPr lang="en-US" dirty="0">
              <a:solidFill>
                <a:schemeClr val="bg1"/>
              </a:solidFill>
              <a:latin typeface="Times New Roman"/>
              <a:cs typeface="Times New Roman"/>
            </a:rPr>
            <a:t>Each epsilon setting allows partial information of the scene which is combined to give a better scene representation.</a:t>
          </a:r>
        </a:p>
      </dgm:t>
    </dgm:pt>
    <dgm:pt modelId="{C3A1FAD0-5CB7-4CAA-AEE2-AF77B3D8BCF9}" type="parTrans" cxnId="{C66C94E2-8DF6-4DEA-A95E-976B65C3CB05}">
      <dgm:prSet/>
      <dgm:spPr/>
      <dgm:t>
        <a:bodyPr/>
        <a:lstStyle/>
        <a:p>
          <a:endParaRPr lang="en-US"/>
        </a:p>
      </dgm:t>
    </dgm:pt>
    <dgm:pt modelId="{D6BEA5D8-E90A-435F-981A-39E64CF722B2}" type="sibTrans" cxnId="{C66C94E2-8DF6-4DEA-A95E-976B65C3CB05}">
      <dgm:prSet/>
      <dgm:spPr/>
      <dgm:t>
        <a:bodyPr/>
        <a:lstStyle/>
        <a:p>
          <a:endParaRPr lang="en-US"/>
        </a:p>
      </dgm:t>
    </dgm:pt>
    <dgm:pt modelId="{72B79306-D3BD-4E65-A1E2-E392EB7B42F2}">
      <dgm:prSet phldrT="[Text]" phldr="0"/>
      <dgm:spPr/>
      <dgm:t>
        <a:bodyPr/>
        <a:lstStyle/>
        <a:p>
          <a:pPr rtl="0"/>
          <a:r>
            <a:rPr lang="en-US">
              <a:solidFill>
                <a:schemeClr val="bg1"/>
              </a:solidFill>
              <a:latin typeface="Times New Roman"/>
              <a:cs typeface="Times New Roman"/>
            </a:rPr>
            <a:t>This stage involves low level processing of pixels and localized scene features.</a:t>
          </a:r>
          <a:endParaRPr lang="en-US" dirty="0">
            <a:solidFill>
              <a:schemeClr val="bg1"/>
            </a:solidFill>
            <a:latin typeface="Times New Roman"/>
            <a:cs typeface="Times New Roman"/>
          </a:endParaRPr>
        </a:p>
      </dgm:t>
    </dgm:pt>
    <dgm:pt modelId="{576685E6-D849-4B05-9494-4B2FE07B0493}" type="parTrans" cxnId="{CB3BD23F-065A-4EC4-9AAF-130AB885496D}">
      <dgm:prSet/>
      <dgm:spPr/>
      <dgm:t>
        <a:bodyPr/>
        <a:lstStyle/>
        <a:p>
          <a:endParaRPr lang="en-US"/>
        </a:p>
      </dgm:t>
    </dgm:pt>
    <dgm:pt modelId="{485A77CE-975B-4BDB-859D-02C8C4B09BB8}" type="sibTrans" cxnId="{CB3BD23F-065A-4EC4-9AAF-130AB885496D}">
      <dgm:prSet/>
      <dgm:spPr/>
      <dgm:t>
        <a:bodyPr/>
        <a:lstStyle/>
        <a:p>
          <a:endParaRPr lang="en-US"/>
        </a:p>
      </dgm:t>
    </dgm:pt>
    <dgm:pt modelId="{9DD5E646-53C8-4E25-9E3F-4AA3B2FAE62E}">
      <dgm:prSet phldrT="[Text]" phldr="0"/>
      <dgm:spPr/>
      <dgm:t>
        <a:bodyPr/>
        <a:lstStyle/>
        <a:p>
          <a:pPr rtl="0"/>
          <a:r>
            <a:rPr lang="en-US" dirty="0">
              <a:solidFill>
                <a:schemeClr val="bg1"/>
              </a:solidFill>
              <a:latin typeface="Times New Roman"/>
              <a:cs typeface="Times New Roman"/>
            </a:rPr>
            <a:t>Goal: To enhance the performance of traditional parameters of the camera and go beyond their mutual trade-offs</a:t>
          </a:r>
        </a:p>
      </dgm:t>
    </dgm:pt>
    <dgm:pt modelId="{00F44C00-3FC7-485E-9DB1-B17D9CC78862}" type="parTrans" cxnId="{2640C9E9-CB2E-408C-B8F7-043CB9FB101A}">
      <dgm:prSet/>
      <dgm:spPr/>
      <dgm:t>
        <a:bodyPr/>
        <a:lstStyle/>
        <a:p>
          <a:endParaRPr lang="en-US"/>
        </a:p>
      </dgm:t>
    </dgm:pt>
    <dgm:pt modelId="{60029641-F09C-46BC-A8EA-E032A4BAA332}" type="sibTrans" cxnId="{2640C9E9-CB2E-408C-B8F7-043CB9FB101A}">
      <dgm:prSet/>
      <dgm:spPr/>
      <dgm:t>
        <a:bodyPr/>
        <a:lstStyle/>
        <a:p>
          <a:endParaRPr lang="en-US"/>
        </a:p>
      </dgm:t>
    </dgm:pt>
    <dgm:pt modelId="{FFFE56D5-B699-4B88-9545-4725AE338560}" type="pres">
      <dgm:prSet presAssocID="{3BF420C6-77AA-49CB-A3EA-0E11A9A09530}" presName="linear" presStyleCnt="0">
        <dgm:presLayoutVars>
          <dgm:animLvl val="lvl"/>
          <dgm:resizeHandles val="exact"/>
        </dgm:presLayoutVars>
      </dgm:prSet>
      <dgm:spPr/>
      <dgm:t>
        <a:bodyPr/>
        <a:lstStyle/>
        <a:p>
          <a:endParaRPr lang="en-US"/>
        </a:p>
      </dgm:t>
    </dgm:pt>
    <dgm:pt modelId="{B6B95EB8-FB3F-4641-BC46-E607B1D123FF}" type="pres">
      <dgm:prSet presAssocID="{442616BB-60EB-41ED-B86B-110272120905}" presName="parentText" presStyleLbl="node1" presStyleIdx="0" presStyleCnt="4">
        <dgm:presLayoutVars>
          <dgm:chMax val="0"/>
          <dgm:bulletEnabled val="1"/>
        </dgm:presLayoutVars>
      </dgm:prSet>
      <dgm:spPr/>
      <dgm:t>
        <a:bodyPr/>
        <a:lstStyle/>
        <a:p>
          <a:endParaRPr lang="en-US"/>
        </a:p>
      </dgm:t>
    </dgm:pt>
    <dgm:pt modelId="{84F5EF14-7D3C-4018-918D-D144B9957C12}" type="pres">
      <dgm:prSet presAssocID="{863D2D83-241A-4695-8ECE-0A9E02397B51}" presName="spacer" presStyleCnt="0"/>
      <dgm:spPr/>
    </dgm:pt>
    <dgm:pt modelId="{0F3C16EB-A522-4A27-B3BA-61D8EC7FFE9F}" type="pres">
      <dgm:prSet presAssocID="{0E473B21-5959-42AE-AB76-B94FB2CCBA34}" presName="parentText" presStyleLbl="node1" presStyleIdx="1" presStyleCnt="4">
        <dgm:presLayoutVars>
          <dgm:chMax val="0"/>
          <dgm:bulletEnabled val="1"/>
        </dgm:presLayoutVars>
      </dgm:prSet>
      <dgm:spPr/>
      <dgm:t>
        <a:bodyPr/>
        <a:lstStyle/>
        <a:p>
          <a:endParaRPr lang="en-US"/>
        </a:p>
      </dgm:t>
    </dgm:pt>
    <dgm:pt modelId="{82533C93-9DD6-490C-8637-E5A27E4B744C}" type="pres">
      <dgm:prSet presAssocID="{D6BEA5D8-E90A-435F-981A-39E64CF722B2}" presName="spacer" presStyleCnt="0"/>
      <dgm:spPr/>
    </dgm:pt>
    <dgm:pt modelId="{042D0581-601E-467F-BB9E-2598D92002BF}" type="pres">
      <dgm:prSet presAssocID="{72B79306-D3BD-4E65-A1E2-E392EB7B42F2}" presName="parentText" presStyleLbl="node1" presStyleIdx="2" presStyleCnt="4">
        <dgm:presLayoutVars>
          <dgm:chMax val="0"/>
          <dgm:bulletEnabled val="1"/>
        </dgm:presLayoutVars>
      </dgm:prSet>
      <dgm:spPr/>
      <dgm:t>
        <a:bodyPr/>
        <a:lstStyle/>
        <a:p>
          <a:endParaRPr lang="en-US"/>
        </a:p>
      </dgm:t>
    </dgm:pt>
    <dgm:pt modelId="{F2E36605-DF91-42E2-B4B9-70F7A3FFD8A0}" type="pres">
      <dgm:prSet presAssocID="{485A77CE-975B-4BDB-859D-02C8C4B09BB8}" presName="spacer" presStyleCnt="0"/>
      <dgm:spPr/>
    </dgm:pt>
    <dgm:pt modelId="{F00F34EB-61BE-4677-93F6-A7DD2321E01A}" type="pres">
      <dgm:prSet presAssocID="{9DD5E646-53C8-4E25-9E3F-4AA3B2FAE62E}" presName="parentText" presStyleLbl="node1" presStyleIdx="3" presStyleCnt="4">
        <dgm:presLayoutVars>
          <dgm:chMax val="0"/>
          <dgm:bulletEnabled val="1"/>
        </dgm:presLayoutVars>
      </dgm:prSet>
      <dgm:spPr/>
      <dgm:t>
        <a:bodyPr/>
        <a:lstStyle/>
        <a:p>
          <a:endParaRPr lang="en-US"/>
        </a:p>
      </dgm:t>
    </dgm:pt>
  </dgm:ptLst>
  <dgm:cxnLst>
    <dgm:cxn modelId="{0F20A3DD-FB31-4FAF-A851-5B71E3DBF1AF}" type="presOf" srcId="{0E473B21-5959-42AE-AB76-B94FB2CCBA34}" destId="{0F3C16EB-A522-4A27-B3BA-61D8EC7FFE9F}" srcOrd="0" destOrd="0" presId="urn:microsoft.com/office/officeart/2005/8/layout/vList2"/>
    <dgm:cxn modelId="{2640C9E9-CB2E-408C-B8F7-043CB9FB101A}" srcId="{3BF420C6-77AA-49CB-A3EA-0E11A9A09530}" destId="{9DD5E646-53C8-4E25-9E3F-4AA3B2FAE62E}" srcOrd="3" destOrd="0" parTransId="{00F44C00-3FC7-485E-9DB1-B17D9CC78862}" sibTransId="{60029641-F09C-46BC-A8EA-E032A4BAA332}"/>
    <dgm:cxn modelId="{9AEC5A34-72D6-44B7-BC6C-A7FF0C4C8FBE}" type="presOf" srcId="{9DD5E646-53C8-4E25-9E3F-4AA3B2FAE62E}" destId="{F00F34EB-61BE-4677-93F6-A7DD2321E01A}" srcOrd="0" destOrd="0" presId="urn:microsoft.com/office/officeart/2005/8/layout/vList2"/>
    <dgm:cxn modelId="{179991DF-4DA7-4541-A806-765F73C058F2}" type="presOf" srcId="{72B79306-D3BD-4E65-A1E2-E392EB7B42F2}" destId="{042D0581-601E-467F-BB9E-2598D92002BF}" srcOrd="0" destOrd="0" presId="urn:microsoft.com/office/officeart/2005/8/layout/vList2"/>
    <dgm:cxn modelId="{47B21B17-7F3C-478D-883F-12FEBE4BE77D}" type="presOf" srcId="{3BF420C6-77AA-49CB-A3EA-0E11A9A09530}" destId="{FFFE56D5-B699-4B88-9545-4725AE338560}" srcOrd="0" destOrd="0" presId="urn:microsoft.com/office/officeart/2005/8/layout/vList2"/>
    <dgm:cxn modelId="{CB3BD23F-065A-4EC4-9AAF-130AB885496D}" srcId="{3BF420C6-77AA-49CB-A3EA-0E11A9A09530}" destId="{72B79306-D3BD-4E65-A1E2-E392EB7B42F2}" srcOrd="2" destOrd="0" parTransId="{576685E6-D849-4B05-9494-4B2FE07B0493}" sibTransId="{485A77CE-975B-4BDB-859D-02C8C4B09BB8}"/>
    <dgm:cxn modelId="{1DEC9D58-0D39-4FED-871C-D6F4BB27419E}" srcId="{3BF420C6-77AA-49CB-A3EA-0E11A9A09530}" destId="{442616BB-60EB-41ED-B86B-110272120905}" srcOrd="0" destOrd="0" parTransId="{38847AEF-653F-4932-9AAD-312F3B952C70}" sibTransId="{863D2D83-241A-4695-8ECE-0A9E02397B51}"/>
    <dgm:cxn modelId="{3313E6AC-2C44-4053-888A-7AAC5134C53C}" type="presOf" srcId="{442616BB-60EB-41ED-B86B-110272120905}" destId="{B6B95EB8-FB3F-4641-BC46-E607B1D123FF}" srcOrd="0" destOrd="0" presId="urn:microsoft.com/office/officeart/2005/8/layout/vList2"/>
    <dgm:cxn modelId="{C66C94E2-8DF6-4DEA-A95E-976B65C3CB05}" srcId="{3BF420C6-77AA-49CB-A3EA-0E11A9A09530}" destId="{0E473B21-5959-42AE-AB76-B94FB2CCBA34}" srcOrd="1" destOrd="0" parTransId="{C3A1FAD0-5CB7-4CAA-AEE2-AF77B3D8BCF9}" sibTransId="{D6BEA5D8-E90A-435F-981A-39E64CF722B2}"/>
    <dgm:cxn modelId="{EBC4838C-B7FE-4AC3-81C8-261EE253BA6E}" type="presParOf" srcId="{FFFE56D5-B699-4B88-9545-4725AE338560}" destId="{B6B95EB8-FB3F-4641-BC46-E607B1D123FF}" srcOrd="0" destOrd="0" presId="urn:microsoft.com/office/officeart/2005/8/layout/vList2"/>
    <dgm:cxn modelId="{A7EBADFD-A16D-4D1B-BABD-409DCA9AF43B}" type="presParOf" srcId="{FFFE56D5-B699-4B88-9545-4725AE338560}" destId="{84F5EF14-7D3C-4018-918D-D144B9957C12}" srcOrd="1" destOrd="0" presId="urn:microsoft.com/office/officeart/2005/8/layout/vList2"/>
    <dgm:cxn modelId="{1B182198-3AB0-4DED-9962-D6A215674310}" type="presParOf" srcId="{FFFE56D5-B699-4B88-9545-4725AE338560}" destId="{0F3C16EB-A522-4A27-B3BA-61D8EC7FFE9F}" srcOrd="2" destOrd="0" presId="urn:microsoft.com/office/officeart/2005/8/layout/vList2"/>
    <dgm:cxn modelId="{AA5B11B8-0431-4F8F-A47B-AF136AA12946}" type="presParOf" srcId="{FFFE56D5-B699-4B88-9545-4725AE338560}" destId="{82533C93-9DD6-490C-8637-E5A27E4B744C}" srcOrd="3" destOrd="0" presId="urn:microsoft.com/office/officeart/2005/8/layout/vList2"/>
    <dgm:cxn modelId="{6A748E7E-3222-4C39-8483-C1E83B0209A9}" type="presParOf" srcId="{FFFE56D5-B699-4B88-9545-4725AE338560}" destId="{042D0581-601E-467F-BB9E-2598D92002BF}" srcOrd="4" destOrd="0" presId="urn:microsoft.com/office/officeart/2005/8/layout/vList2"/>
    <dgm:cxn modelId="{E15DC57F-7F26-4CE6-A14B-9A074F744DB7}" type="presParOf" srcId="{FFFE56D5-B699-4B88-9545-4725AE338560}" destId="{F2E36605-DF91-42E2-B4B9-70F7A3FFD8A0}" srcOrd="5" destOrd="0" presId="urn:microsoft.com/office/officeart/2005/8/layout/vList2"/>
    <dgm:cxn modelId="{5C81311F-49A7-414D-8E4A-858453A3887F}" type="presParOf" srcId="{FFFE56D5-B699-4B88-9545-4725AE338560}" destId="{F00F34EB-61BE-4677-93F6-A7DD2321E01A}" srcOrd="6" destOrd="0" presId="urn:microsoft.com/office/officeart/2005/8/layout/vList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9A88AD-2289-44A1-908C-7A1094BFAB72}" type="doc">
      <dgm:prSet loTypeId="urn:microsoft.com/office/officeart/2005/8/layout/default#3" loCatId="list" qsTypeId="urn:microsoft.com/office/officeart/2005/8/quickstyle/simple1" qsCatId="simple" csTypeId="urn:microsoft.com/office/officeart/2005/8/colors/accent1_2" csCatId="accent1" phldr="1"/>
      <dgm:spPr/>
      <dgm:t>
        <a:bodyPr/>
        <a:lstStyle/>
        <a:p>
          <a:endParaRPr lang="en-US"/>
        </a:p>
      </dgm:t>
    </dgm:pt>
    <dgm:pt modelId="{D22A3172-B7C3-4D3A-8DB1-E6793989EC16}">
      <dgm:prSet phldrT="[Text]" phldr="0"/>
      <dgm:spPr/>
      <dgm:t>
        <a:bodyPr/>
        <a:lstStyle/>
        <a:p>
          <a:r>
            <a:rPr lang="en-US">
              <a:latin typeface="Times New Roman"/>
              <a:cs typeface="Times New Roman"/>
            </a:rPr>
            <a:t>Wavelength Resolution</a:t>
          </a:r>
          <a:endParaRPr lang="en-US" dirty="0">
            <a:latin typeface="Times New Roman"/>
            <a:cs typeface="Times New Roman"/>
          </a:endParaRPr>
        </a:p>
      </dgm:t>
    </dgm:pt>
    <dgm:pt modelId="{0BE18F87-1B00-4D9D-83D3-4DE896BA6689}" type="parTrans" cxnId="{F287F953-61C6-43D5-BDB2-95903D388302}">
      <dgm:prSet/>
      <dgm:spPr/>
      <dgm:t>
        <a:bodyPr/>
        <a:lstStyle/>
        <a:p>
          <a:endParaRPr lang="en-US"/>
        </a:p>
      </dgm:t>
    </dgm:pt>
    <dgm:pt modelId="{27FD327F-B279-4D5D-A807-39F69AE1D706}" type="sibTrans" cxnId="{F287F953-61C6-43D5-BDB2-95903D388302}">
      <dgm:prSet/>
      <dgm:spPr/>
      <dgm:t>
        <a:bodyPr/>
        <a:lstStyle/>
        <a:p>
          <a:endParaRPr lang="en-US"/>
        </a:p>
      </dgm:t>
    </dgm:pt>
    <dgm:pt modelId="{9E9E8F86-92E0-46EA-A6D3-CF3C02B53236}">
      <dgm:prSet phldr="0"/>
      <dgm:spPr/>
      <dgm:t>
        <a:bodyPr/>
        <a:lstStyle/>
        <a:p>
          <a:pPr rtl="0"/>
          <a:r>
            <a:rPr lang="en-US">
              <a:latin typeface="Times New Roman"/>
              <a:cs typeface="Times New Roman"/>
            </a:rPr>
            <a:t>Field of View</a:t>
          </a:r>
          <a:endParaRPr lang="en-US" b="0" i="0" u="none" strike="noStrike" cap="none" baseline="0" noProof="0" dirty="0">
            <a:solidFill>
              <a:srgbClr val="010000"/>
            </a:solidFill>
            <a:latin typeface="Times New Roman"/>
            <a:cs typeface="Times New Roman"/>
          </a:endParaRPr>
        </a:p>
      </dgm:t>
    </dgm:pt>
    <dgm:pt modelId="{18B66CB5-1AC5-4AD1-8F11-59D57CBAD47D}" type="parTrans" cxnId="{D09B0DB9-2A7E-457D-B658-F8003CE1DA71}">
      <dgm:prSet/>
      <dgm:spPr/>
    </dgm:pt>
    <dgm:pt modelId="{ACC99D26-A400-47D4-A495-37A5FBF6AEBF}" type="sibTrans" cxnId="{D09B0DB9-2A7E-457D-B658-F8003CE1DA71}">
      <dgm:prSet/>
      <dgm:spPr/>
    </dgm:pt>
    <dgm:pt modelId="{64896682-8DD4-422E-9870-4A9E17978D38}">
      <dgm:prSet phldr="0"/>
      <dgm:spPr/>
      <dgm:t>
        <a:bodyPr/>
        <a:lstStyle/>
        <a:p>
          <a:r>
            <a:rPr lang="en-US">
              <a:latin typeface="Times New Roman"/>
              <a:cs typeface="Times New Roman"/>
            </a:rPr>
            <a:t>Depth of Field</a:t>
          </a:r>
          <a:endParaRPr lang="en-US" dirty="0">
            <a:latin typeface="Times New Roman"/>
            <a:cs typeface="Times New Roman"/>
          </a:endParaRPr>
        </a:p>
      </dgm:t>
    </dgm:pt>
    <dgm:pt modelId="{A16A7721-8666-4B6D-A23E-6268D46E1D50}" type="parTrans" cxnId="{62F44C63-1031-4780-BCF9-6924C41C408B}">
      <dgm:prSet/>
      <dgm:spPr/>
    </dgm:pt>
    <dgm:pt modelId="{AB96D666-CEE0-4809-A3CF-D032A29093B9}" type="sibTrans" cxnId="{62F44C63-1031-4780-BCF9-6924C41C408B}">
      <dgm:prSet/>
      <dgm:spPr/>
    </dgm:pt>
    <dgm:pt modelId="{A6500F25-926D-4550-9971-E8BA6111F24B}">
      <dgm:prSet phldr="0"/>
      <dgm:spPr/>
      <dgm:t>
        <a:bodyPr/>
        <a:lstStyle/>
        <a:p>
          <a:r>
            <a:rPr lang="en-US">
              <a:latin typeface="Times New Roman"/>
              <a:cs typeface="Times New Roman"/>
            </a:rPr>
            <a:t>Spatial Resolution</a:t>
          </a:r>
          <a:endParaRPr lang="en-US" dirty="0">
            <a:latin typeface="Times New Roman"/>
            <a:cs typeface="Times New Roman"/>
          </a:endParaRPr>
        </a:p>
      </dgm:t>
    </dgm:pt>
    <dgm:pt modelId="{DD337BDC-4D3C-4E06-9BAB-C805A102FC01}" type="parTrans" cxnId="{047353F8-69C9-4B39-8342-5293BB4BC2F9}">
      <dgm:prSet/>
      <dgm:spPr/>
    </dgm:pt>
    <dgm:pt modelId="{122D6178-B12D-483A-B200-0FD6EC88C962}" type="sibTrans" cxnId="{047353F8-69C9-4B39-8342-5293BB4BC2F9}">
      <dgm:prSet/>
      <dgm:spPr/>
    </dgm:pt>
    <dgm:pt modelId="{0F5C8D00-727B-4F03-963D-AD7CB47A71C7}">
      <dgm:prSet phldr="0"/>
      <dgm:spPr/>
      <dgm:t>
        <a:bodyPr/>
        <a:lstStyle/>
        <a:p>
          <a:r>
            <a:rPr lang="en-US">
              <a:latin typeface="Times New Roman"/>
              <a:cs typeface="Times New Roman"/>
            </a:rPr>
            <a:t>Temporal Resolution</a:t>
          </a:r>
          <a:endParaRPr lang="en-US" dirty="0">
            <a:latin typeface="Times New Roman"/>
            <a:cs typeface="Times New Roman"/>
          </a:endParaRPr>
        </a:p>
      </dgm:t>
    </dgm:pt>
    <dgm:pt modelId="{F78F373C-0257-47B7-B73F-2FA963B85B6D}" type="parTrans" cxnId="{2340CC74-79A9-4494-B9FB-77D7E0E1086D}">
      <dgm:prSet/>
      <dgm:spPr/>
    </dgm:pt>
    <dgm:pt modelId="{BDDDEE4C-CDE7-4D83-90DC-40F6A9E34E59}" type="sibTrans" cxnId="{2340CC74-79A9-4494-B9FB-77D7E0E1086D}">
      <dgm:prSet/>
      <dgm:spPr/>
    </dgm:pt>
    <dgm:pt modelId="{3AEE6201-85A6-476F-A883-65F5FB0F2F5E}">
      <dgm:prSet phldr="0"/>
      <dgm:spPr/>
      <dgm:t>
        <a:bodyPr/>
        <a:lstStyle/>
        <a:p>
          <a:pPr rtl="0"/>
          <a:r>
            <a:rPr lang="en-US" dirty="0">
              <a:latin typeface="Times New Roman"/>
              <a:cs typeface="Times New Roman"/>
            </a:rPr>
            <a:t>It can be enhanced by creating image panorama by stitching images of overlapping regions</a:t>
          </a:r>
        </a:p>
      </dgm:t>
    </dgm:pt>
    <dgm:pt modelId="{96706351-A643-4E0D-8C2C-F77D8B23C6B2}" type="parTrans" cxnId="{A93B7EA0-AA2A-44E6-9B46-452B0825F8BE}">
      <dgm:prSet/>
      <dgm:spPr/>
    </dgm:pt>
    <dgm:pt modelId="{DE381315-EA30-498F-AEE1-B0B768248165}" type="sibTrans" cxnId="{A93B7EA0-AA2A-44E6-9B46-452B0825F8BE}">
      <dgm:prSet/>
      <dgm:spPr/>
    </dgm:pt>
    <dgm:pt modelId="{2089A4A1-1C6F-4AFE-99E1-C767EA3B6F5A}">
      <dgm:prSet phldr="0"/>
      <dgm:spPr/>
      <dgm:t>
        <a:bodyPr/>
        <a:lstStyle/>
        <a:p>
          <a:pPr rtl="0"/>
          <a:r>
            <a:rPr lang="en-US" dirty="0">
              <a:latin typeface="Times New Roman"/>
              <a:cs typeface="Times New Roman"/>
            </a:rPr>
            <a:t>Can be improved by Exposure bracketting and calculating normalized pixel value </a:t>
          </a:r>
        </a:p>
      </dgm:t>
    </dgm:pt>
    <dgm:pt modelId="{396772F2-540B-4240-A270-6573E9153C53}" type="parTrans" cxnId="{FD099010-78FA-4D97-B735-FDB62C1F839C}">
      <dgm:prSet/>
      <dgm:spPr/>
    </dgm:pt>
    <dgm:pt modelId="{3A40FD85-BAA7-4B83-8CD6-B6F4C239E1EB}" type="sibTrans" cxnId="{FD099010-78FA-4D97-B735-FDB62C1F839C}">
      <dgm:prSet/>
      <dgm:spPr/>
    </dgm:pt>
    <dgm:pt modelId="{D0C8459B-3D93-4F1D-9AC1-D2A0A9CB70AF}">
      <dgm:prSet phldr="0"/>
      <dgm:spPr/>
      <dgm:t>
        <a:bodyPr/>
        <a:lstStyle/>
        <a:p>
          <a:r>
            <a:rPr lang="en-US" dirty="0">
              <a:latin typeface="Times New Roman"/>
              <a:cs typeface="Times New Roman"/>
            </a:rPr>
            <a:t>Exposure</a:t>
          </a:r>
          <a:r>
            <a:rPr lang="en-US">
              <a:latin typeface="Times New Roman"/>
              <a:cs typeface="Times New Roman"/>
            </a:rPr>
            <a:t> &amp; Dynamic Range</a:t>
          </a:r>
        </a:p>
      </dgm:t>
    </dgm:pt>
    <dgm:pt modelId="{7AC53E8B-8425-4CCF-BC2B-530E98AA6A6D}" type="parTrans" cxnId="{20EDBD20-9990-40F8-B704-C19592D4D94E}">
      <dgm:prSet/>
      <dgm:spPr/>
    </dgm:pt>
    <dgm:pt modelId="{AA23A65C-3E20-4292-980A-EB44273A5E21}" type="sibTrans" cxnId="{20EDBD20-9990-40F8-B704-C19592D4D94E}">
      <dgm:prSet/>
      <dgm:spPr/>
    </dgm:pt>
    <dgm:pt modelId="{75235917-CAA4-4BC5-ABAA-8D03ED878138}">
      <dgm:prSet phldr="0"/>
      <dgm:spPr/>
      <dgm:t>
        <a:bodyPr/>
        <a:lstStyle/>
        <a:p>
          <a:pPr rtl="0"/>
          <a:r>
            <a:rPr lang="en-US" dirty="0">
              <a:latin typeface="Times New Roman"/>
              <a:cs typeface="Times New Roman"/>
            </a:rPr>
            <a:t>Can be enhanced by combining images with different plane of focus</a:t>
          </a:r>
        </a:p>
      </dgm:t>
    </dgm:pt>
    <dgm:pt modelId="{AD9906BC-86DF-479E-8296-776AB5E030FB}" type="parTrans" cxnId="{90F12C9C-AFDD-4640-A660-01C043D9CB4E}">
      <dgm:prSet/>
      <dgm:spPr/>
    </dgm:pt>
    <dgm:pt modelId="{D75E0003-3FCA-40B0-AFF2-E40468E12D7D}" type="sibTrans" cxnId="{90F12C9C-AFDD-4640-A660-01C043D9CB4E}">
      <dgm:prSet/>
      <dgm:spPr/>
    </dgm:pt>
    <dgm:pt modelId="{FA698868-4077-4DB2-A1DB-6A8504C4A7DC}">
      <dgm:prSet phldr="0"/>
      <dgm:spPr/>
      <dgm:t>
        <a:bodyPr/>
        <a:lstStyle/>
        <a:p>
          <a:pPr rtl="0"/>
          <a:r>
            <a:rPr lang="en-US" dirty="0">
              <a:latin typeface="Times New Roman"/>
              <a:cs typeface="Times New Roman"/>
            </a:rPr>
            <a:t>Higher Spatial resolution can be obtained tiling multiple cameras and assembling spatially varying mosaic form</a:t>
          </a:r>
        </a:p>
      </dgm:t>
    </dgm:pt>
    <dgm:pt modelId="{7388BAFB-6E0E-4F73-A2E3-6B69A215A7A1}" type="parTrans" cxnId="{F58FB24D-1792-4A08-99D6-D13485C6BEC5}">
      <dgm:prSet/>
      <dgm:spPr/>
    </dgm:pt>
    <dgm:pt modelId="{45FB6C0B-A939-4F6A-B898-4C154F235BBB}" type="sibTrans" cxnId="{F58FB24D-1792-4A08-99D6-D13485C6BEC5}">
      <dgm:prSet/>
      <dgm:spPr/>
    </dgm:pt>
    <dgm:pt modelId="{89D8EDD2-682C-4ED7-8423-9941A4FD6E2C}">
      <dgm:prSet phldr="0"/>
      <dgm:spPr/>
      <dgm:t>
        <a:bodyPr/>
        <a:lstStyle/>
        <a:p>
          <a:pPr rtl="0"/>
          <a:r>
            <a:rPr lang="en-US" dirty="0">
              <a:latin typeface="Times New Roman"/>
              <a:cs typeface="Times New Roman"/>
            </a:rPr>
            <a:t>High speed imaging is attained by staggering the exposure time of multiple low frame rate camera</a:t>
          </a:r>
        </a:p>
      </dgm:t>
    </dgm:pt>
    <dgm:pt modelId="{ED7721AB-A478-40FB-84CE-EF3EB50BD5E2}" type="parTrans" cxnId="{7804A8D2-0CA8-4251-8134-6297C95453C0}">
      <dgm:prSet/>
      <dgm:spPr/>
    </dgm:pt>
    <dgm:pt modelId="{3ADCF6A5-5A44-4857-A955-67FB726943DD}" type="sibTrans" cxnId="{7804A8D2-0CA8-4251-8134-6297C95453C0}">
      <dgm:prSet/>
      <dgm:spPr/>
    </dgm:pt>
    <dgm:pt modelId="{91F121E8-A0CA-414A-A18C-9F218853A144}">
      <dgm:prSet phldr="0"/>
      <dgm:spPr/>
      <dgm:t>
        <a:bodyPr/>
        <a:lstStyle/>
        <a:p>
          <a:pPr rtl="0"/>
          <a:r>
            <a:rPr lang="en-US" dirty="0">
              <a:latin typeface="Times New Roman"/>
              <a:cs typeface="Times New Roman"/>
            </a:rPr>
            <a:t>Expands wavelength resolution by successively changing the color filter in front of the camera during exposure</a:t>
          </a:r>
        </a:p>
      </dgm:t>
    </dgm:pt>
    <dgm:pt modelId="{D00A6703-C513-4A30-B6D8-E95428E34754}" type="parTrans" cxnId="{DD234F37-60E8-494C-8C71-BB56E705E72F}">
      <dgm:prSet/>
      <dgm:spPr/>
    </dgm:pt>
    <dgm:pt modelId="{67240A57-2120-4721-BCF3-26B18BF0D8D2}" type="sibTrans" cxnId="{DD234F37-60E8-494C-8C71-BB56E705E72F}">
      <dgm:prSet/>
      <dgm:spPr/>
    </dgm:pt>
    <dgm:pt modelId="{D1878C89-5FF7-4108-B3F8-1982F51DF445}" type="pres">
      <dgm:prSet presAssocID="{1C9A88AD-2289-44A1-908C-7A1094BFAB72}" presName="diagram" presStyleCnt="0">
        <dgm:presLayoutVars>
          <dgm:dir/>
          <dgm:resizeHandles val="exact"/>
        </dgm:presLayoutVars>
      </dgm:prSet>
      <dgm:spPr/>
      <dgm:t>
        <a:bodyPr/>
        <a:lstStyle/>
        <a:p>
          <a:endParaRPr lang="en-US"/>
        </a:p>
      </dgm:t>
    </dgm:pt>
    <dgm:pt modelId="{036B5E86-FC9E-4668-8636-8351781E045B}" type="pres">
      <dgm:prSet presAssocID="{9E9E8F86-92E0-46EA-A6D3-CF3C02B53236}" presName="node" presStyleLbl="node1" presStyleIdx="0" presStyleCnt="6">
        <dgm:presLayoutVars>
          <dgm:bulletEnabled val="1"/>
        </dgm:presLayoutVars>
      </dgm:prSet>
      <dgm:spPr/>
      <dgm:t>
        <a:bodyPr/>
        <a:lstStyle/>
        <a:p>
          <a:endParaRPr lang="en-US"/>
        </a:p>
      </dgm:t>
    </dgm:pt>
    <dgm:pt modelId="{2BBFAAC8-FBEB-47FA-8FD5-7E9EAAF0A21A}" type="pres">
      <dgm:prSet presAssocID="{ACC99D26-A400-47D4-A495-37A5FBF6AEBF}" presName="sibTrans" presStyleCnt="0"/>
      <dgm:spPr/>
    </dgm:pt>
    <dgm:pt modelId="{F8F6211D-A55B-4C7E-86B4-5582FBC890A1}" type="pres">
      <dgm:prSet presAssocID="{D0C8459B-3D93-4F1D-9AC1-D2A0A9CB70AF}" presName="node" presStyleLbl="node1" presStyleIdx="1" presStyleCnt="6">
        <dgm:presLayoutVars>
          <dgm:bulletEnabled val="1"/>
        </dgm:presLayoutVars>
      </dgm:prSet>
      <dgm:spPr/>
      <dgm:t>
        <a:bodyPr/>
        <a:lstStyle/>
        <a:p>
          <a:endParaRPr lang="en-US"/>
        </a:p>
      </dgm:t>
    </dgm:pt>
    <dgm:pt modelId="{E3D8A6DA-F5AC-4BF3-B25F-B79D568A39E1}" type="pres">
      <dgm:prSet presAssocID="{AA23A65C-3E20-4292-980A-EB44273A5E21}" presName="sibTrans" presStyleCnt="0"/>
      <dgm:spPr/>
    </dgm:pt>
    <dgm:pt modelId="{4B323047-125E-450F-8D68-50CE8DD00998}" type="pres">
      <dgm:prSet presAssocID="{64896682-8DD4-422E-9870-4A9E17978D38}" presName="node" presStyleLbl="node1" presStyleIdx="2" presStyleCnt="6">
        <dgm:presLayoutVars>
          <dgm:bulletEnabled val="1"/>
        </dgm:presLayoutVars>
      </dgm:prSet>
      <dgm:spPr/>
      <dgm:t>
        <a:bodyPr/>
        <a:lstStyle/>
        <a:p>
          <a:endParaRPr lang="en-US"/>
        </a:p>
      </dgm:t>
    </dgm:pt>
    <dgm:pt modelId="{77B1A02F-26E2-4558-B9FC-F6D1A4E9948A}" type="pres">
      <dgm:prSet presAssocID="{AB96D666-CEE0-4809-A3CF-D032A29093B9}" presName="sibTrans" presStyleCnt="0"/>
      <dgm:spPr/>
    </dgm:pt>
    <dgm:pt modelId="{4C1539FC-9F6C-40FB-964D-4E9E808CA961}" type="pres">
      <dgm:prSet presAssocID="{A6500F25-926D-4550-9971-E8BA6111F24B}" presName="node" presStyleLbl="node1" presStyleIdx="3" presStyleCnt="6">
        <dgm:presLayoutVars>
          <dgm:bulletEnabled val="1"/>
        </dgm:presLayoutVars>
      </dgm:prSet>
      <dgm:spPr/>
      <dgm:t>
        <a:bodyPr/>
        <a:lstStyle/>
        <a:p>
          <a:endParaRPr lang="en-US"/>
        </a:p>
      </dgm:t>
    </dgm:pt>
    <dgm:pt modelId="{B124CBB6-A893-4325-BA55-C239B4654AE5}" type="pres">
      <dgm:prSet presAssocID="{122D6178-B12D-483A-B200-0FD6EC88C962}" presName="sibTrans" presStyleCnt="0"/>
      <dgm:spPr/>
    </dgm:pt>
    <dgm:pt modelId="{90FCC7D0-4361-4FA7-BD11-15124458BFED}" type="pres">
      <dgm:prSet presAssocID="{0F5C8D00-727B-4F03-963D-AD7CB47A71C7}" presName="node" presStyleLbl="node1" presStyleIdx="4" presStyleCnt="6">
        <dgm:presLayoutVars>
          <dgm:bulletEnabled val="1"/>
        </dgm:presLayoutVars>
      </dgm:prSet>
      <dgm:spPr/>
      <dgm:t>
        <a:bodyPr/>
        <a:lstStyle/>
        <a:p>
          <a:endParaRPr lang="en-US"/>
        </a:p>
      </dgm:t>
    </dgm:pt>
    <dgm:pt modelId="{A4595B99-4B40-4D93-B1C2-EFCE7212A3D1}" type="pres">
      <dgm:prSet presAssocID="{BDDDEE4C-CDE7-4D83-90DC-40F6A9E34E59}" presName="sibTrans" presStyleCnt="0"/>
      <dgm:spPr/>
    </dgm:pt>
    <dgm:pt modelId="{0E6E49E6-25AF-4C72-A958-04E7F385B542}" type="pres">
      <dgm:prSet presAssocID="{D22A3172-B7C3-4D3A-8DB1-E6793989EC16}" presName="node" presStyleLbl="node1" presStyleIdx="5" presStyleCnt="6">
        <dgm:presLayoutVars>
          <dgm:bulletEnabled val="1"/>
        </dgm:presLayoutVars>
      </dgm:prSet>
      <dgm:spPr/>
      <dgm:t>
        <a:bodyPr/>
        <a:lstStyle/>
        <a:p>
          <a:endParaRPr lang="en-US"/>
        </a:p>
      </dgm:t>
    </dgm:pt>
  </dgm:ptLst>
  <dgm:cxnLst>
    <dgm:cxn modelId="{D27BD465-5AC5-469C-AA1F-957908E9838A}" type="presOf" srcId="{2089A4A1-1C6F-4AFE-99E1-C767EA3B6F5A}" destId="{F8F6211D-A55B-4C7E-86B4-5582FBC890A1}" srcOrd="0" destOrd="1" presId="urn:microsoft.com/office/officeart/2005/8/layout/default#3"/>
    <dgm:cxn modelId="{B91A8C10-D9F8-42D8-88CA-757B847EA27E}" type="presOf" srcId="{91F121E8-A0CA-414A-A18C-9F218853A144}" destId="{0E6E49E6-25AF-4C72-A958-04E7F385B542}" srcOrd="0" destOrd="1" presId="urn:microsoft.com/office/officeart/2005/8/layout/default#3"/>
    <dgm:cxn modelId="{FD099010-78FA-4D97-B735-FDB62C1F839C}" srcId="{D0C8459B-3D93-4F1D-9AC1-D2A0A9CB70AF}" destId="{2089A4A1-1C6F-4AFE-99E1-C767EA3B6F5A}" srcOrd="0" destOrd="0" parTransId="{396772F2-540B-4240-A270-6573E9153C53}" sibTransId="{3A40FD85-BAA7-4B83-8CD6-B6F4C239E1EB}"/>
    <dgm:cxn modelId="{653A3681-4A7B-4CC1-A6C9-F51E9447BC56}" type="presOf" srcId="{89D8EDD2-682C-4ED7-8423-9941A4FD6E2C}" destId="{90FCC7D0-4361-4FA7-BD11-15124458BFED}" srcOrd="0" destOrd="1" presId="urn:microsoft.com/office/officeart/2005/8/layout/default#3"/>
    <dgm:cxn modelId="{DD234F37-60E8-494C-8C71-BB56E705E72F}" srcId="{D22A3172-B7C3-4D3A-8DB1-E6793989EC16}" destId="{91F121E8-A0CA-414A-A18C-9F218853A144}" srcOrd="0" destOrd="0" parTransId="{D00A6703-C513-4A30-B6D8-E95428E34754}" sibTransId="{67240A57-2120-4721-BCF3-26B18BF0D8D2}"/>
    <dgm:cxn modelId="{ABD3ADC0-C87E-489B-964C-14B51EE2FDAB}" type="presOf" srcId="{9E9E8F86-92E0-46EA-A6D3-CF3C02B53236}" destId="{036B5E86-FC9E-4668-8636-8351781E045B}" srcOrd="0" destOrd="0" presId="urn:microsoft.com/office/officeart/2005/8/layout/default#3"/>
    <dgm:cxn modelId="{540ACD2F-6E67-4409-99AD-2F6B0198F4E8}" type="presOf" srcId="{64896682-8DD4-422E-9870-4A9E17978D38}" destId="{4B323047-125E-450F-8D68-50CE8DD00998}" srcOrd="0" destOrd="0" presId="urn:microsoft.com/office/officeart/2005/8/layout/default#3"/>
    <dgm:cxn modelId="{62F44C63-1031-4780-BCF9-6924C41C408B}" srcId="{1C9A88AD-2289-44A1-908C-7A1094BFAB72}" destId="{64896682-8DD4-422E-9870-4A9E17978D38}" srcOrd="2" destOrd="0" parTransId="{A16A7721-8666-4B6D-A23E-6268D46E1D50}" sibTransId="{AB96D666-CEE0-4809-A3CF-D032A29093B9}"/>
    <dgm:cxn modelId="{BAF27D7B-7229-4C78-AD33-B3669CB940AF}" type="presOf" srcId="{0F5C8D00-727B-4F03-963D-AD7CB47A71C7}" destId="{90FCC7D0-4361-4FA7-BD11-15124458BFED}" srcOrd="0" destOrd="0" presId="urn:microsoft.com/office/officeart/2005/8/layout/default#3"/>
    <dgm:cxn modelId="{047353F8-69C9-4B39-8342-5293BB4BC2F9}" srcId="{1C9A88AD-2289-44A1-908C-7A1094BFAB72}" destId="{A6500F25-926D-4550-9971-E8BA6111F24B}" srcOrd="3" destOrd="0" parTransId="{DD337BDC-4D3C-4E06-9BAB-C805A102FC01}" sibTransId="{122D6178-B12D-483A-B200-0FD6EC88C962}"/>
    <dgm:cxn modelId="{2340CC74-79A9-4494-B9FB-77D7E0E1086D}" srcId="{1C9A88AD-2289-44A1-908C-7A1094BFAB72}" destId="{0F5C8D00-727B-4F03-963D-AD7CB47A71C7}" srcOrd="4" destOrd="0" parTransId="{F78F373C-0257-47B7-B73F-2FA963B85B6D}" sibTransId="{BDDDEE4C-CDE7-4D83-90DC-40F6A9E34E59}"/>
    <dgm:cxn modelId="{F3B02933-2FC9-44B5-9B9C-0B4CAA3FCD02}" type="presOf" srcId="{A6500F25-926D-4550-9971-E8BA6111F24B}" destId="{4C1539FC-9F6C-40FB-964D-4E9E808CA961}" srcOrd="0" destOrd="0" presId="urn:microsoft.com/office/officeart/2005/8/layout/default#3"/>
    <dgm:cxn modelId="{9F9EBFB5-AD55-4066-958E-84485A992E8F}" type="presOf" srcId="{FA698868-4077-4DB2-A1DB-6A8504C4A7DC}" destId="{4C1539FC-9F6C-40FB-964D-4E9E808CA961}" srcOrd="0" destOrd="1" presId="urn:microsoft.com/office/officeart/2005/8/layout/default#3"/>
    <dgm:cxn modelId="{20EDBD20-9990-40F8-B704-C19592D4D94E}" srcId="{1C9A88AD-2289-44A1-908C-7A1094BFAB72}" destId="{D0C8459B-3D93-4F1D-9AC1-D2A0A9CB70AF}" srcOrd="1" destOrd="0" parTransId="{7AC53E8B-8425-4CCF-BC2B-530E98AA6A6D}" sibTransId="{AA23A65C-3E20-4292-980A-EB44273A5E21}"/>
    <dgm:cxn modelId="{F287F953-61C6-43D5-BDB2-95903D388302}" srcId="{1C9A88AD-2289-44A1-908C-7A1094BFAB72}" destId="{D22A3172-B7C3-4D3A-8DB1-E6793989EC16}" srcOrd="5" destOrd="0" parTransId="{0BE18F87-1B00-4D9D-83D3-4DE896BA6689}" sibTransId="{27FD327F-B279-4D5D-A807-39F69AE1D706}"/>
    <dgm:cxn modelId="{A93B7EA0-AA2A-44E6-9B46-452B0825F8BE}" srcId="{9E9E8F86-92E0-46EA-A6D3-CF3C02B53236}" destId="{3AEE6201-85A6-476F-A883-65F5FB0F2F5E}" srcOrd="0" destOrd="0" parTransId="{96706351-A643-4E0D-8C2C-F77D8B23C6B2}" sibTransId="{DE381315-EA30-498F-AEE1-B0B768248165}"/>
    <dgm:cxn modelId="{5875643A-F17D-4811-84DC-EAA4E11D160B}" type="presOf" srcId="{D22A3172-B7C3-4D3A-8DB1-E6793989EC16}" destId="{0E6E49E6-25AF-4C72-A958-04E7F385B542}" srcOrd="0" destOrd="0" presId="urn:microsoft.com/office/officeart/2005/8/layout/default#3"/>
    <dgm:cxn modelId="{90F12C9C-AFDD-4640-A660-01C043D9CB4E}" srcId="{64896682-8DD4-422E-9870-4A9E17978D38}" destId="{75235917-CAA4-4BC5-ABAA-8D03ED878138}" srcOrd="0" destOrd="0" parTransId="{AD9906BC-86DF-479E-8296-776AB5E030FB}" sibTransId="{D75E0003-3FCA-40B0-AFF2-E40468E12D7D}"/>
    <dgm:cxn modelId="{4C5591AF-4680-4F0A-93A7-810AA7D07745}" type="presOf" srcId="{1C9A88AD-2289-44A1-908C-7A1094BFAB72}" destId="{D1878C89-5FF7-4108-B3F8-1982F51DF445}" srcOrd="0" destOrd="0" presId="urn:microsoft.com/office/officeart/2005/8/layout/default#3"/>
    <dgm:cxn modelId="{F58FB24D-1792-4A08-99D6-D13485C6BEC5}" srcId="{A6500F25-926D-4550-9971-E8BA6111F24B}" destId="{FA698868-4077-4DB2-A1DB-6A8504C4A7DC}" srcOrd="0" destOrd="0" parTransId="{7388BAFB-6E0E-4F73-A2E3-6B69A215A7A1}" sibTransId="{45FB6C0B-A939-4F6A-B898-4C154F235BBB}"/>
    <dgm:cxn modelId="{7804A8D2-0CA8-4251-8134-6297C95453C0}" srcId="{0F5C8D00-727B-4F03-963D-AD7CB47A71C7}" destId="{89D8EDD2-682C-4ED7-8423-9941A4FD6E2C}" srcOrd="0" destOrd="0" parTransId="{ED7721AB-A478-40FB-84CE-EF3EB50BD5E2}" sibTransId="{3ADCF6A5-5A44-4857-A955-67FB726943DD}"/>
    <dgm:cxn modelId="{EE276865-BE0A-4478-8F1C-3A549D882A17}" type="presOf" srcId="{D0C8459B-3D93-4F1D-9AC1-D2A0A9CB70AF}" destId="{F8F6211D-A55B-4C7E-86B4-5582FBC890A1}" srcOrd="0" destOrd="0" presId="urn:microsoft.com/office/officeart/2005/8/layout/default#3"/>
    <dgm:cxn modelId="{28DCCE3A-F32D-440C-997A-A620AD186C14}" type="presOf" srcId="{75235917-CAA4-4BC5-ABAA-8D03ED878138}" destId="{4B323047-125E-450F-8D68-50CE8DD00998}" srcOrd="0" destOrd="1" presId="urn:microsoft.com/office/officeart/2005/8/layout/default#3"/>
    <dgm:cxn modelId="{F3765DE3-184A-43F6-8784-CCB334692F75}" type="presOf" srcId="{3AEE6201-85A6-476F-A883-65F5FB0F2F5E}" destId="{036B5E86-FC9E-4668-8636-8351781E045B}" srcOrd="0" destOrd="1" presId="urn:microsoft.com/office/officeart/2005/8/layout/default#3"/>
    <dgm:cxn modelId="{D09B0DB9-2A7E-457D-B658-F8003CE1DA71}" srcId="{1C9A88AD-2289-44A1-908C-7A1094BFAB72}" destId="{9E9E8F86-92E0-46EA-A6D3-CF3C02B53236}" srcOrd="0" destOrd="0" parTransId="{18B66CB5-1AC5-4AD1-8F11-59D57CBAD47D}" sibTransId="{ACC99D26-A400-47D4-A495-37A5FBF6AEBF}"/>
    <dgm:cxn modelId="{7A8AE95D-7838-4524-84C1-13055FA56B09}" type="presParOf" srcId="{D1878C89-5FF7-4108-B3F8-1982F51DF445}" destId="{036B5E86-FC9E-4668-8636-8351781E045B}" srcOrd="0" destOrd="0" presId="urn:microsoft.com/office/officeart/2005/8/layout/default#3"/>
    <dgm:cxn modelId="{640E9708-C8E4-45CF-B476-77DA1FB84B81}" type="presParOf" srcId="{D1878C89-5FF7-4108-B3F8-1982F51DF445}" destId="{2BBFAAC8-FBEB-47FA-8FD5-7E9EAAF0A21A}" srcOrd="1" destOrd="0" presId="urn:microsoft.com/office/officeart/2005/8/layout/default#3"/>
    <dgm:cxn modelId="{21ACF0E4-A58C-42A0-B77E-63423F4B6D00}" type="presParOf" srcId="{D1878C89-5FF7-4108-B3F8-1982F51DF445}" destId="{F8F6211D-A55B-4C7E-86B4-5582FBC890A1}" srcOrd="2" destOrd="0" presId="urn:microsoft.com/office/officeart/2005/8/layout/default#3"/>
    <dgm:cxn modelId="{DB6A3DC3-2724-4C60-BC55-89D059488089}" type="presParOf" srcId="{D1878C89-5FF7-4108-B3F8-1982F51DF445}" destId="{E3D8A6DA-F5AC-4BF3-B25F-B79D568A39E1}" srcOrd="3" destOrd="0" presId="urn:microsoft.com/office/officeart/2005/8/layout/default#3"/>
    <dgm:cxn modelId="{E95AE17F-4421-4B0C-8DD6-BDB5EB1AA7F1}" type="presParOf" srcId="{D1878C89-5FF7-4108-B3F8-1982F51DF445}" destId="{4B323047-125E-450F-8D68-50CE8DD00998}" srcOrd="4" destOrd="0" presId="urn:microsoft.com/office/officeart/2005/8/layout/default#3"/>
    <dgm:cxn modelId="{E11363EC-9E99-4D4F-8BC9-60DA5E4710BB}" type="presParOf" srcId="{D1878C89-5FF7-4108-B3F8-1982F51DF445}" destId="{77B1A02F-26E2-4558-B9FC-F6D1A4E9948A}" srcOrd="5" destOrd="0" presId="urn:microsoft.com/office/officeart/2005/8/layout/default#3"/>
    <dgm:cxn modelId="{444B17EF-A75E-4940-ABCB-1134A6BFAD09}" type="presParOf" srcId="{D1878C89-5FF7-4108-B3F8-1982F51DF445}" destId="{4C1539FC-9F6C-40FB-964D-4E9E808CA961}" srcOrd="6" destOrd="0" presId="urn:microsoft.com/office/officeart/2005/8/layout/default#3"/>
    <dgm:cxn modelId="{7A913138-74B7-42DF-B8E4-B12E0BB30476}" type="presParOf" srcId="{D1878C89-5FF7-4108-B3F8-1982F51DF445}" destId="{B124CBB6-A893-4325-BA55-C239B4654AE5}" srcOrd="7" destOrd="0" presId="urn:microsoft.com/office/officeart/2005/8/layout/default#3"/>
    <dgm:cxn modelId="{97B0D87D-3864-4299-91E1-73F621B24ECE}" type="presParOf" srcId="{D1878C89-5FF7-4108-B3F8-1982F51DF445}" destId="{90FCC7D0-4361-4FA7-BD11-15124458BFED}" srcOrd="8" destOrd="0" presId="urn:microsoft.com/office/officeart/2005/8/layout/default#3"/>
    <dgm:cxn modelId="{0B3C9CA7-8261-4984-AFB6-AB25F3EEF603}" type="presParOf" srcId="{D1878C89-5FF7-4108-B3F8-1982F51DF445}" destId="{A4595B99-4B40-4D93-B1C2-EFCE7212A3D1}" srcOrd="9" destOrd="0" presId="urn:microsoft.com/office/officeart/2005/8/layout/default#3"/>
    <dgm:cxn modelId="{C46A84DA-6CC7-4547-AED7-D2BBE169A13F}" type="presParOf" srcId="{D1878C89-5FF7-4108-B3F8-1982F51DF445}" destId="{0E6E49E6-25AF-4C72-A958-04E7F385B542}" srcOrd="10" destOrd="0" presId="urn:microsoft.com/office/officeart/2005/8/layout/default#3"/>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F420C6-77AA-49CB-A3EA-0E11A9A095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42616BB-60EB-41ED-B86B-110272120905}">
      <dgm:prSet phldrT="[Text]" phldr="0"/>
      <dgm:spPr/>
      <dgm:t>
        <a:bodyPr/>
        <a:lstStyle/>
        <a:p>
          <a:pPr rtl="0"/>
          <a:r>
            <a:rPr lang="en-US" dirty="0">
              <a:solidFill>
                <a:schemeClr val="bg1"/>
              </a:solidFill>
              <a:latin typeface="Times New Roman"/>
              <a:cs typeface="Times New Roman"/>
            </a:rPr>
            <a:t>Coded Photography </a:t>
          </a:r>
          <a:r>
            <a:rPr lang="en-US" b="0" i="0" u="none" strike="noStrike" cap="none" baseline="0" noProof="0" dirty="0">
              <a:solidFill>
                <a:schemeClr val="bg1"/>
              </a:solidFill>
              <a:latin typeface="Times New Roman"/>
              <a:cs typeface="Times New Roman"/>
            </a:rPr>
            <a:t>tries to go beyond the Digital Camera capabilities</a:t>
          </a:r>
        </a:p>
      </dgm:t>
    </dgm:pt>
    <dgm:pt modelId="{38847AEF-653F-4932-9AAD-312F3B952C70}" type="parTrans" cxnId="{1DEC9D58-0D39-4FED-871C-D6F4BB27419E}">
      <dgm:prSet/>
      <dgm:spPr/>
      <dgm:t>
        <a:bodyPr/>
        <a:lstStyle/>
        <a:p>
          <a:endParaRPr lang="en-US"/>
        </a:p>
      </dgm:t>
    </dgm:pt>
    <dgm:pt modelId="{863D2D83-241A-4695-8ECE-0A9E02397B51}" type="sibTrans" cxnId="{1DEC9D58-0D39-4FED-871C-D6F4BB27419E}">
      <dgm:prSet/>
      <dgm:spPr/>
      <dgm:t>
        <a:bodyPr/>
        <a:lstStyle/>
        <a:p>
          <a:endParaRPr lang="en-US"/>
        </a:p>
      </dgm:t>
    </dgm:pt>
    <dgm:pt modelId="{0E473B21-5959-42AE-AB76-B94FB2CCBA34}">
      <dgm:prSet phldrT="[Text]" phldr="0"/>
      <dgm:spPr/>
      <dgm:t>
        <a:bodyPr/>
        <a:lstStyle/>
        <a:p>
          <a:pPr rtl="0"/>
          <a:r>
            <a:rPr lang="en-US" dirty="0">
              <a:solidFill>
                <a:schemeClr val="bg1"/>
              </a:solidFill>
              <a:latin typeface="Times New Roman"/>
              <a:cs typeface="Times New Roman"/>
            </a:rPr>
            <a:t>Unlike Epsilon Photography Coded Photography captures mid-level cues like shape,boundary,depth etc along with pixels</a:t>
          </a:r>
        </a:p>
      </dgm:t>
    </dgm:pt>
    <dgm:pt modelId="{C3A1FAD0-5CB7-4CAA-AEE2-AF77B3D8BCF9}" type="parTrans" cxnId="{C66C94E2-8DF6-4DEA-A95E-976B65C3CB05}">
      <dgm:prSet/>
      <dgm:spPr/>
      <dgm:t>
        <a:bodyPr/>
        <a:lstStyle/>
        <a:p>
          <a:endParaRPr lang="en-US"/>
        </a:p>
      </dgm:t>
    </dgm:pt>
    <dgm:pt modelId="{D6BEA5D8-E90A-435F-981A-39E64CF722B2}" type="sibTrans" cxnId="{C66C94E2-8DF6-4DEA-A95E-976B65C3CB05}">
      <dgm:prSet/>
      <dgm:spPr/>
      <dgm:t>
        <a:bodyPr/>
        <a:lstStyle/>
        <a:p>
          <a:endParaRPr lang="en-US"/>
        </a:p>
      </dgm:t>
    </dgm:pt>
    <dgm:pt modelId="{9DD5E646-53C8-4E25-9E3F-4AA3B2FAE62E}">
      <dgm:prSet phldrT="[Text]" phldr="0"/>
      <dgm:spPr/>
      <dgm:t>
        <a:bodyPr/>
        <a:lstStyle/>
        <a:p>
          <a:pPr rtl="0"/>
          <a:r>
            <a:rPr lang="en-US" dirty="0">
              <a:solidFill>
                <a:schemeClr val="bg1"/>
              </a:solidFill>
              <a:latin typeface="Times New Roman"/>
              <a:cs typeface="Times New Roman"/>
            </a:rPr>
            <a:t>Goal: To estimate scene properties that are not directly visible and are critical for post capture manipulation and synthesis</a:t>
          </a:r>
        </a:p>
      </dgm:t>
    </dgm:pt>
    <dgm:pt modelId="{00F44C00-3FC7-485E-9DB1-B17D9CC78862}" type="parTrans" cxnId="{2640C9E9-CB2E-408C-B8F7-043CB9FB101A}">
      <dgm:prSet/>
      <dgm:spPr/>
      <dgm:t>
        <a:bodyPr/>
        <a:lstStyle/>
        <a:p>
          <a:endParaRPr lang="en-US"/>
        </a:p>
      </dgm:t>
    </dgm:pt>
    <dgm:pt modelId="{60029641-F09C-46BC-A8EA-E032A4BAA332}" type="sibTrans" cxnId="{2640C9E9-CB2E-408C-B8F7-043CB9FB101A}">
      <dgm:prSet/>
      <dgm:spPr/>
      <dgm:t>
        <a:bodyPr/>
        <a:lstStyle/>
        <a:p>
          <a:endParaRPr lang="en-US"/>
        </a:p>
      </dgm:t>
    </dgm:pt>
    <dgm:pt modelId="{BF7B7696-8997-4772-880D-4A2A0BF07314}">
      <dgm:prSet phldr="0"/>
      <dgm:spPr/>
      <dgm:t>
        <a:bodyPr/>
        <a:lstStyle/>
        <a:p>
          <a:pPr rtl="0"/>
          <a:r>
            <a:rPr lang="en-US" dirty="0">
              <a:solidFill>
                <a:schemeClr val="bg1"/>
              </a:solidFill>
              <a:latin typeface="Times New Roman"/>
              <a:cs typeface="Times New Roman"/>
            </a:rPr>
            <a:t>Coded</a:t>
          </a:r>
          <a:r>
            <a:rPr lang="en-US" dirty="0">
              <a:latin typeface="Times New Roman"/>
              <a:cs typeface="Times New Roman"/>
            </a:rPr>
            <a:t> Photography is an out of box photgraphic method in which individual ray sample or data set may not be comprehensible without further re-binning decoding and reconstruction</a:t>
          </a:r>
          <a:endParaRPr lang="en-US" dirty="0"/>
        </a:p>
      </dgm:t>
    </dgm:pt>
    <dgm:pt modelId="{C26BD7E3-6214-45A5-8313-07EE5D1F358D}" type="parTrans" cxnId="{6A8F1368-2B70-4B23-B6D8-C4397739E3BF}">
      <dgm:prSet/>
      <dgm:spPr/>
    </dgm:pt>
    <dgm:pt modelId="{FA205697-76E5-4EE6-BEDD-C314B6FFF4DF}" type="sibTrans" cxnId="{6A8F1368-2B70-4B23-B6D8-C4397739E3BF}">
      <dgm:prSet/>
      <dgm:spPr/>
    </dgm:pt>
    <dgm:pt modelId="{FFFE56D5-B699-4B88-9545-4725AE338560}" type="pres">
      <dgm:prSet presAssocID="{3BF420C6-77AA-49CB-A3EA-0E11A9A09530}" presName="linear" presStyleCnt="0">
        <dgm:presLayoutVars>
          <dgm:animLvl val="lvl"/>
          <dgm:resizeHandles val="exact"/>
        </dgm:presLayoutVars>
      </dgm:prSet>
      <dgm:spPr/>
      <dgm:t>
        <a:bodyPr/>
        <a:lstStyle/>
        <a:p>
          <a:endParaRPr lang="en-US"/>
        </a:p>
      </dgm:t>
    </dgm:pt>
    <dgm:pt modelId="{B6B95EB8-FB3F-4641-BC46-E607B1D123FF}" type="pres">
      <dgm:prSet presAssocID="{442616BB-60EB-41ED-B86B-110272120905}" presName="parentText" presStyleLbl="node1" presStyleIdx="0" presStyleCnt="4">
        <dgm:presLayoutVars>
          <dgm:chMax val="0"/>
          <dgm:bulletEnabled val="1"/>
        </dgm:presLayoutVars>
      </dgm:prSet>
      <dgm:spPr/>
      <dgm:t>
        <a:bodyPr/>
        <a:lstStyle/>
        <a:p>
          <a:endParaRPr lang="en-US"/>
        </a:p>
      </dgm:t>
    </dgm:pt>
    <dgm:pt modelId="{84F5EF14-7D3C-4018-918D-D144B9957C12}" type="pres">
      <dgm:prSet presAssocID="{863D2D83-241A-4695-8ECE-0A9E02397B51}" presName="spacer" presStyleCnt="0"/>
      <dgm:spPr/>
    </dgm:pt>
    <dgm:pt modelId="{0F3C16EB-A522-4A27-B3BA-61D8EC7FFE9F}" type="pres">
      <dgm:prSet presAssocID="{0E473B21-5959-42AE-AB76-B94FB2CCBA34}" presName="parentText" presStyleLbl="node1" presStyleIdx="1" presStyleCnt="4">
        <dgm:presLayoutVars>
          <dgm:chMax val="0"/>
          <dgm:bulletEnabled val="1"/>
        </dgm:presLayoutVars>
      </dgm:prSet>
      <dgm:spPr/>
      <dgm:t>
        <a:bodyPr/>
        <a:lstStyle/>
        <a:p>
          <a:endParaRPr lang="en-US"/>
        </a:p>
      </dgm:t>
    </dgm:pt>
    <dgm:pt modelId="{82533C93-9DD6-490C-8637-E5A27E4B744C}" type="pres">
      <dgm:prSet presAssocID="{D6BEA5D8-E90A-435F-981A-39E64CF722B2}" presName="spacer" presStyleCnt="0"/>
      <dgm:spPr/>
    </dgm:pt>
    <dgm:pt modelId="{F00F34EB-61BE-4677-93F6-A7DD2321E01A}" type="pres">
      <dgm:prSet presAssocID="{9DD5E646-53C8-4E25-9E3F-4AA3B2FAE62E}" presName="parentText" presStyleLbl="node1" presStyleIdx="2" presStyleCnt="4">
        <dgm:presLayoutVars>
          <dgm:chMax val="0"/>
          <dgm:bulletEnabled val="1"/>
        </dgm:presLayoutVars>
      </dgm:prSet>
      <dgm:spPr/>
      <dgm:t>
        <a:bodyPr/>
        <a:lstStyle/>
        <a:p>
          <a:endParaRPr lang="en-US"/>
        </a:p>
      </dgm:t>
    </dgm:pt>
    <dgm:pt modelId="{19C8AF3C-F82A-48FB-A37D-54B3CA1A5915}" type="pres">
      <dgm:prSet presAssocID="{60029641-F09C-46BC-A8EA-E032A4BAA332}" presName="spacer" presStyleCnt="0"/>
      <dgm:spPr/>
    </dgm:pt>
    <dgm:pt modelId="{D9C06EF9-597D-4D7B-8CA1-3F4FE8E3CD46}" type="pres">
      <dgm:prSet presAssocID="{BF7B7696-8997-4772-880D-4A2A0BF07314}" presName="parentText" presStyleLbl="node1" presStyleIdx="3" presStyleCnt="4">
        <dgm:presLayoutVars>
          <dgm:chMax val="0"/>
          <dgm:bulletEnabled val="1"/>
        </dgm:presLayoutVars>
      </dgm:prSet>
      <dgm:spPr/>
      <dgm:t>
        <a:bodyPr/>
        <a:lstStyle/>
        <a:p>
          <a:endParaRPr lang="en-US"/>
        </a:p>
      </dgm:t>
    </dgm:pt>
  </dgm:ptLst>
  <dgm:cxnLst>
    <dgm:cxn modelId="{2640C9E9-CB2E-408C-B8F7-043CB9FB101A}" srcId="{3BF420C6-77AA-49CB-A3EA-0E11A9A09530}" destId="{9DD5E646-53C8-4E25-9E3F-4AA3B2FAE62E}" srcOrd="2" destOrd="0" parTransId="{00F44C00-3FC7-485E-9DB1-B17D9CC78862}" sibTransId="{60029641-F09C-46BC-A8EA-E032A4BAA332}"/>
    <dgm:cxn modelId="{BED716A2-B344-4007-8DD9-6BC4422D2A75}" type="presOf" srcId="{0E473B21-5959-42AE-AB76-B94FB2CCBA34}" destId="{0F3C16EB-A522-4A27-B3BA-61D8EC7FFE9F}" srcOrd="0" destOrd="0" presId="urn:microsoft.com/office/officeart/2005/8/layout/vList2"/>
    <dgm:cxn modelId="{D50F95E4-3145-406E-BF76-860B1E8A811B}" type="presOf" srcId="{9DD5E646-53C8-4E25-9E3F-4AA3B2FAE62E}" destId="{F00F34EB-61BE-4677-93F6-A7DD2321E01A}" srcOrd="0" destOrd="0" presId="urn:microsoft.com/office/officeart/2005/8/layout/vList2"/>
    <dgm:cxn modelId="{6A8F1368-2B70-4B23-B6D8-C4397739E3BF}" srcId="{3BF420C6-77AA-49CB-A3EA-0E11A9A09530}" destId="{BF7B7696-8997-4772-880D-4A2A0BF07314}" srcOrd="3" destOrd="0" parTransId="{C26BD7E3-6214-45A5-8313-07EE5D1F358D}" sibTransId="{FA205697-76E5-4EE6-BEDD-C314B6FFF4DF}"/>
    <dgm:cxn modelId="{47B21B17-7F3C-478D-883F-12FEBE4BE77D}" type="presOf" srcId="{3BF420C6-77AA-49CB-A3EA-0E11A9A09530}" destId="{FFFE56D5-B699-4B88-9545-4725AE338560}" srcOrd="0" destOrd="0" presId="urn:microsoft.com/office/officeart/2005/8/layout/vList2"/>
    <dgm:cxn modelId="{1DEC9D58-0D39-4FED-871C-D6F4BB27419E}" srcId="{3BF420C6-77AA-49CB-A3EA-0E11A9A09530}" destId="{442616BB-60EB-41ED-B86B-110272120905}" srcOrd="0" destOrd="0" parTransId="{38847AEF-653F-4932-9AAD-312F3B952C70}" sibTransId="{863D2D83-241A-4695-8ECE-0A9E02397B51}"/>
    <dgm:cxn modelId="{C66C94E2-8DF6-4DEA-A95E-976B65C3CB05}" srcId="{3BF420C6-77AA-49CB-A3EA-0E11A9A09530}" destId="{0E473B21-5959-42AE-AB76-B94FB2CCBA34}" srcOrd="1" destOrd="0" parTransId="{C3A1FAD0-5CB7-4CAA-AEE2-AF77B3D8BCF9}" sibTransId="{D6BEA5D8-E90A-435F-981A-39E64CF722B2}"/>
    <dgm:cxn modelId="{DB0A2FF7-B984-4BBF-A983-6EE68439C268}" type="presOf" srcId="{442616BB-60EB-41ED-B86B-110272120905}" destId="{B6B95EB8-FB3F-4641-BC46-E607B1D123FF}" srcOrd="0" destOrd="0" presId="urn:microsoft.com/office/officeart/2005/8/layout/vList2"/>
    <dgm:cxn modelId="{556272FB-366B-4218-9EE4-72315B053936}" type="presOf" srcId="{BF7B7696-8997-4772-880D-4A2A0BF07314}" destId="{D9C06EF9-597D-4D7B-8CA1-3F4FE8E3CD46}" srcOrd="0" destOrd="0" presId="urn:microsoft.com/office/officeart/2005/8/layout/vList2"/>
    <dgm:cxn modelId="{C833B6C0-654A-4729-9431-D14B67CAAA93}" type="presParOf" srcId="{FFFE56D5-B699-4B88-9545-4725AE338560}" destId="{B6B95EB8-FB3F-4641-BC46-E607B1D123FF}" srcOrd="0" destOrd="0" presId="urn:microsoft.com/office/officeart/2005/8/layout/vList2"/>
    <dgm:cxn modelId="{215AC306-749D-4B74-8A0B-B1519F3DF04E}" type="presParOf" srcId="{FFFE56D5-B699-4B88-9545-4725AE338560}" destId="{84F5EF14-7D3C-4018-918D-D144B9957C12}" srcOrd="1" destOrd="0" presId="urn:microsoft.com/office/officeart/2005/8/layout/vList2"/>
    <dgm:cxn modelId="{C43F3CA1-6458-46B3-AB04-65A51B7986C4}" type="presParOf" srcId="{FFFE56D5-B699-4B88-9545-4725AE338560}" destId="{0F3C16EB-A522-4A27-B3BA-61D8EC7FFE9F}" srcOrd="2" destOrd="0" presId="urn:microsoft.com/office/officeart/2005/8/layout/vList2"/>
    <dgm:cxn modelId="{77943143-C6ED-4CB4-9DC5-629EDDBC4C09}" type="presParOf" srcId="{FFFE56D5-B699-4B88-9545-4725AE338560}" destId="{82533C93-9DD6-490C-8637-E5A27E4B744C}" srcOrd="3" destOrd="0" presId="urn:microsoft.com/office/officeart/2005/8/layout/vList2"/>
    <dgm:cxn modelId="{232D5B96-F412-4BC3-A7DD-6E636CFCE9E4}" type="presParOf" srcId="{FFFE56D5-B699-4B88-9545-4725AE338560}" destId="{F00F34EB-61BE-4677-93F6-A7DD2321E01A}" srcOrd="4" destOrd="0" presId="urn:microsoft.com/office/officeart/2005/8/layout/vList2"/>
    <dgm:cxn modelId="{AA8C007A-903B-4BC8-A492-C6015CA54ED6}" type="presParOf" srcId="{FFFE56D5-B699-4B88-9545-4725AE338560}" destId="{19C8AF3C-F82A-48FB-A37D-54B3CA1A5915}" srcOrd="5" destOrd="0" presId="urn:microsoft.com/office/officeart/2005/8/layout/vList2"/>
    <dgm:cxn modelId="{85BBD821-97A0-4125-8CA3-8BBD4EEAAC2C}" type="presParOf" srcId="{FFFE56D5-B699-4B88-9545-4725AE338560}" destId="{D9C06EF9-597D-4D7B-8CA1-3F4FE8E3CD46}" srcOrd="6" destOrd="0" presId="urn:microsoft.com/office/officeart/2005/8/layout/vList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F420C6-77AA-49CB-A3EA-0E11A9A095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42616BB-60EB-41ED-B86B-110272120905}">
      <dgm:prSet phldrT="[Text]" phldr="0"/>
      <dgm:spPr/>
      <dgm:t>
        <a:bodyPr/>
        <a:lstStyle/>
        <a:p>
          <a:pPr rtl="0"/>
          <a:r>
            <a:rPr lang="en-US" b="0" i="0" u="none" strike="noStrike" cap="none" baseline="0" noProof="0">
              <a:solidFill>
                <a:schemeClr val="bg1"/>
              </a:solidFill>
              <a:latin typeface="Times New Roman"/>
              <a:cs typeface="Calibri Light"/>
            </a:rPr>
            <a:t>In this photography measurements goes beyond radiometric quantities</a:t>
          </a:r>
          <a:r>
            <a:rPr lang="en-US" dirty="0">
              <a:solidFill>
                <a:schemeClr val="bg1"/>
              </a:solidFill>
              <a:latin typeface="Times New Roman"/>
              <a:cs typeface="Calibri Light"/>
            </a:rPr>
            <a:t> of the</a:t>
          </a:r>
          <a:r>
            <a:rPr lang="en-US" b="0" i="0" u="none" strike="noStrike" cap="none" baseline="0" noProof="0" dirty="0">
              <a:solidFill>
                <a:schemeClr val="bg1"/>
              </a:solidFill>
              <a:latin typeface="Times New Roman"/>
              <a:cs typeface="Calibri Light"/>
            </a:rPr>
            <a:t> scene</a:t>
          </a:r>
          <a:r>
            <a:rPr lang="en-US" b="0" i="0" u="none" strike="noStrike" cap="none" baseline="0" noProof="0" dirty="0">
              <a:solidFill>
                <a:srgbClr val="010000"/>
              </a:solidFill>
              <a:latin typeface="Times New Roman"/>
              <a:cs typeface="Calibri Light"/>
            </a:rPr>
            <a:t>.</a:t>
          </a:r>
        </a:p>
      </dgm:t>
    </dgm:pt>
    <dgm:pt modelId="{38847AEF-653F-4932-9AAD-312F3B952C70}" type="parTrans" cxnId="{1DEC9D58-0D39-4FED-871C-D6F4BB27419E}">
      <dgm:prSet/>
      <dgm:spPr/>
      <dgm:t>
        <a:bodyPr/>
        <a:lstStyle/>
        <a:p>
          <a:endParaRPr lang="en-US"/>
        </a:p>
      </dgm:t>
    </dgm:pt>
    <dgm:pt modelId="{863D2D83-241A-4695-8ECE-0A9E02397B51}" type="sibTrans" cxnId="{1DEC9D58-0D39-4FED-871C-D6F4BB27419E}">
      <dgm:prSet/>
      <dgm:spPr/>
      <dgm:t>
        <a:bodyPr/>
        <a:lstStyle/>
        <a:p>
          <a:endParaRPr lang="en-US"/>
        </a:p>
      </dgm:t>
    </dgm:pt>
    <dgm:pt modelId="{9DD5E646-53C8-4E25-9E3F-4AA3B2FAE62E}">
      <dgm:prSet phldrT="[Text]" phldr="0"/>
      <dgm:spPr/>
      <dgm:t>
        <a:bodyPr/>
        <a:lstStyle/>
        <a:p>
          <a:pPr rtl="0"/>
          <a:r>
            <a:rPr lang="en-US" dirty="0">
              <a:solidFill>
                <a:schemeClr val="bg1"/>
              </a:solidFill>
              <a:latin typeface="Times New Roman"/>
              <a:cs typeface="Times New Roman"/>
            </a:rPr>
            <a:t>Goal: To capture the essence of a scene and scruitinize its perceptually critical components.</a:t>
          </a:r>
        </a:p>
      </dgm:t>
    </dgm:pt>
    <dgm:pt modelId="{00F44C00-3FC7-485E-9DB1-B17D9CC78862}" type="parTrans" cxnId="{2640C9E9-CB2E-408C-B8F7-043CB9FB101A}">
      <dgm:prSet/>
      <dgm:spPr/>
      <dgm:t>
        <a:bodyPr/>
        <a:lstStyle/>
        <a:p>
          <a:endParaRPr lang="en-US"/>
        </a:p>
      </dgm:t>
    </dgm:pt>
    <dgm:pt modelId="{60029641-F09C-46BC-A8EA-E032A4BAA332}" type="sibTrans" cxnId="{2640C9E9-CB2E-408C-B8F7-043CB9FB101A}">
      <dgm:prSet/>
      <dgm:spPr/>
      <dgm:t>
        <a:bodyPr/>
        <a:lstStyle/>
        <a:p>
          <a:endParaRPr lang="en-US"/>
        </a:p>
      </dgm:t>
    </dgm:pt>
    <dgm:pt modelId="{45945D25-AE8D-4E8B-B217-043A44A89705}">
      <dgm:prSet phldr="0"/>
      <dgm:spPr/>
      <dgm:t>
        <a:bodyPr/>
        <a:lstStyle/>
        <a:p>
          <a:pPr rtl="0"/>
          <a:r>
            <a:rPr lang="en-US" dirty="0">
              <a:latin typeface="Times New Roman"/>
              <a:cs typeface="Times New Roman"/>
            </a:rPr>
            <a:t>A camera equipped with essence photography may-</a:t>
          </a:r>
        </a:p>
      </dgm:t>
    </dgm:pt>
    <dgm:pt modelId="{E5E83AE7-86F6-45A0-B2C8-63046766C1FE}" type="parTrans" cxnId="{44CE41E2-0D6D-424C-B72E-FB990707649B}">
      <dgm:prSet/>
      <dgm:spPr/>
    </dgm:pt>
    <dgm:pt modelId="{A08794AD-78CE-4284-962F-E8C13A102F78}" type="sibTrans" cxnId="{44CE41E2-0D6D-424C-B72E-FB990707649B}">
      <dgm:prSet/>
      <dgm:spPr/>
    </dgm:pt>
    <dgm:pt modelId="{4AD288A2-BEB3-4AC7-A0BA-0D843312C8DE}">
      <dgm:prSet phldr="0"/>
      <dgm:spPr/>
      <dgm:t>
        <a:bodyPr/>
        <a:lstStyle/>
        <a:p>
          <a:pPr rtl="0"/>
          <a:r>
            <a:rPr lang="en-US" dirty="0">
              <a:latin typeface="Times New Roman"/>
              <a:cs typeface="Times New Roman"/>
            </a:rPr>
            <a:t>Measure Geographical location coordinates of the scene</a:t>
          </a:r>
        </a:p>
      </dgm:t>
    </dgm:pt>
    <dgm:pt modelId="{4E1304C9-7FCD-44A3-8007-166685140EFC}" type="parTrans" cxnId="{8EB83C45-CC03-4D43-B26D-E941CF4EEE8C}">
      <dgm:prSet/>
      <dgm:spPr/>
    </dgm:pt>
    <dgm:pt modelId="{854B8BB8-D850-4F27-B6F2-133234894CC0}" type="sibTrans" cxnId="{8EB83C45-CC03-4D43-B26D-E941CF4EEE8C}">
      <dgm:prSet/>
      <dgm:spPr/>
    </dgm:pt>
    <dgm:pt modelId="{D1472336-84AC-4ACB-972E-C4D5A30AA52C}">
      <dgm:prSet phldr="0"/>
      <dgm:spPr/>
      <dgm:t>
        <a:bodyPr/>
        <a:lstStyle/>
        <a:p>
          <a:pPr rtl="0"/>
          <a:r>
            <a:rPr lang="en-US" dirty="0">
              <a:latin typeface="Times New Roman"/>
              <a:cs typeface="Times New Roman"/>
            </a:rPr>
            <a:t>Identifies Scene Contents</a:t>
          </a:r>
        </a:p>
      </dgm:t>
    </dgm:pt>
    <dgm:pt modelId="{51C3B1B9-7696-42C8-82AB-CA231F428F4C}" type="parTrans" cxnId="{37F0A9C4-B771-403B-B77D-E722039728E4}">
      <dgm:prSet/>
      <dgm:spPr/>
    </dgm:pt>
    <dgm:pt modelId="{7A1C2DF6-FACE-4E71-B4AD-6232CDE4C00D}" type="sibTrans" cxnId="{37F0A9C4-B771-403B-B77D-E722039728E4}">
      <dgm:prSet/>
      <dgm:spPr/>
    </dgm:pt>
    <dgm:pt modelId="{F356E347-D831-49A6-AC70-C40052993CA9}">
      <dgm:prSet phldr="0"/>
      <dgm:spPr/>
      <dgm:t>
        <a:bodyPr/>
        <a:lstStyle/>
        <a:p>
          <a:pPr rtl="0"/>
          <a:r>
            <a:rPr lang="en-US" dirty="0">
              <a:latin typeface="Times New Roman"/>
              <a:cs typeface="Times New Roman"/>
            </a:rPr>
            <a:t>Recognizes Gestures</a:t>
          </a:r>
        </a:p>
      </dgm:t>
    </dgm:pt>
    <dgm:pt modelId="{D08B3A39-E959-45F4-82B6-607AAA127860}" type="parTrans" cxnId="{EB6F3386-11C3-4143-B0CB-57187BDF5680}">
      <dgm:prSet/>
      <dgm:spPr/>
    </dgm:pt>
    <dgm:pt modelId="{6B93D816-7AEE-4982-B595-654688F6FCF6}" type="sibTrans" cxnId="{EB6F3386-11C3-4143-B0CB-57187BDF5680}">
      <dgm:prSet/>
      <dgm:spPr/>
    </dgm:pt>
    <dgm:pt modelId="{8D3381A3-251F-4289-9487-9D621E93B8DF}">
      <dgm:prSet phldr="0"/>
      <dgm:spPr/>
      <dgm:t>
        <a:bodyPr/>
        <a:lstStyle/>
        <a:p>
          <a:pPr rtl="0"/>
          <a:r>
            <a:rPr lang="en-US" dirty="0">
              <a:latin typeface="Times New Roman"/>
              <a:cs typeface="Times New Roman"/>
            </a:rPr>
            <a:t>Can perform non-photorealistic synthesis like motion exaggeration, beautification of photographs etc.</a:t>
          </a:r>
        </a:p>
      </dgm:t>
    </dgm:pt>
    <dgm:pt modelId="{6294432F-4014-4D1D-8CCE-ED0874370D4C}" type="parTrans" cxnId="{01B07A0E-3454-4658-B2A6-B03DE89DD466}">
      <dgm:prSet/>
      <dgm:spPr/>
    </dgm:pt>
    <dgm:pt modelId="{00F2987E-E084-44D0-BFF4-42AE66B25F19}" type="sibTrans" cxnId="{01B07A0E-3454-4658-B2A6-B03DE89DD466}">
      <dgm:prSet/>
      <dgm:spPr/>
    </dgm:pt>
    <dgm:pt modelId="{FFFE56D5-B699-4B88-9545-4725AE338560}" type="pres">
      <dgm:prSet presAssocID="{3BF420C6-77AA-49CB-A3EA-0E11A9A09530}" presName="linear" presStyleCnt="0">
        <dgm:presLayoutVars>
          <dgm:animLvl val="lvl"/>
          <dgm:resizeHandles val="exact"/>
        </dgm:presLayoutVars>
      </dgm:prSet>
      <dgm:spPr/>
      <dgm:t>
        <a:bodyPr/>
        <a:lstStyle/>
        <a:p>
          <a:endParaRPr lang="en-US"/>
        </a:p>
      </dgm:t>
    </dgm:pt>
    <dgm:pt modelId="{B6B95EB8-FB3F-4641-BC46-E607B1D123FF}" type="pres">
      <dgm:prSet presAssocID="{442616BB-60EB-41ED-B86B-110272120905}" presName="parentText" presStyleLbl="node1" presStyleIdx="0" presStyleCnt="3">
        <dgm:presLayoutVars>
          <dgm:chMax val="0"/>
          <dgm:bulletEnabled val="1"/>
        </dgm:presLayoutVars>
      </dgm:prSet>
      <dgm:spPr/>
      <dgm:t>
        <a:bodyPr/>
        <a:lstStyle/>
        <a:p>
          <a:endParaRPr lang="en-US"/>
        </a:p>
      </dgm:t>
    </dgm:pt>
    <dgm:pt modelId="{84F5EF14-7D3C-4018-918D-D144B9957C12}" type="pres">
      <dgm:prSet presAssocID="{863D2D83-241A-4695-8ECE-0A9E02397B51}" presName="spacer" presStyleCnt="0"/>
      <dgm:spPr/>
    </dgm:pt>
    <dgm:pt modelId="{F00F34EB-61BE-4677-93F6-A7DD2321E01A}" type="pres">
      <dgm:prSet presAssocID="{9DD5E646-53C8-4E25-9E3F-4AA3B2FAE62E}" presName="parentText" presStyleLbl="node1" presStyleIdx="1" presStyleCnt="3">
        <dgm:presLayoutVars>
          <dgm:chMax val="0"/>
          <dgm:bulletEnabled val="1"/>
        </dgm:presLayoutVars>
      </dgm:prSet>
      <dgm:spPr/>
      <dgm:t>
        <a:bodyPr/>
        <a:lstStyle/>
        <a:p>
          <a:endParaRPr lang="en-US"/>
        </a:p>
      </dgm:t>
    </dgm:pt>
    <dgm:pt modelId="{DAC964CA-0E2B-4BB6-9235-2798201A0C43}" type="pres">
      <dgm:prSet presAssocID="{60029641-F09C-46BC-A8EA-E032A4BAA332}" presName="spacer" presStyleCnt="0"/>
      <dgm:spPr/>
    </dgm:pt>
    <dgm:pt modelId="{3645659F-5915-4008-9641-DBDF142265D0}" type="pres">
      <dgm:prSet presAssocID="{45945D25-AE8D-4E8B-B217-043A44A89705}" presName="parentText" presStyleLbl="node1" presStyleIdx="2" presStyleCnt="3">
        <dgm:presLayoutVars>
          <dgm:chMax val="0"/>
          <dgm:bulletEnabled val="1"/>
        </dgm:presLayoutVars>
      </dgm:prSet>
      <dgm:spPr/>
      <dgm:t>
        <a:bodyPr/>
        <a:lstStyle/>
        <a:p>
          <a:endParaRPr lang="en-US"/>
        </a:p>
      </dgm:t>
    </dgm:pt>
    <dgm:pt modelId="{B386EBFD-CAD5-4D02-89C6-B62CF98DD770}" type="pres">
      <dgm:prSet presAssocID="{45945D25-AE8D-4E8B-B217-043A44A89705}" presName="childText" presStyleLbl="revTx" presStyleIdx="0" presStyleCnt="1">
        <dgm:presLayoutVars>
          <dgm:bulletEnabled val="1"/>
        </dgm:presLayoutVars>
      </dgm:prSet>
      <dgm:spPr/>
      <dgm:t>
        <a:bodyPr/>
        <a:lstStyle/>
        <a:p>
          <a:endParaRPr lang="en-US"/>
        </a:p>
      </dgm:t>
    </dgm:pt>
  </dgm:ptLst>
  <dgm:cxnLst>
    <dgm:cxn modelId="{2640C9E9-CB2E-408C-B8F7-043CB9FB101A}" srcId="{3BF420C6-77AA-49CB-A3EA-0E11A9A09530}" destId="{9DD5E646-53C8-4E25-9E3F-4AA3B2FAE62E}" srcOrd="1" destOrd="0" parTransId="{00F44C00-3FC7-485E-9DB1-B17D9CC78862}" sibTransId="{60029641-F09C-46BC-A8EA-E032A4BAA332}"/>
    <dgm:cxn modelId="{37F0A9C4-B771-403B-B77D-E722039728E4}" srcId="{45945D25-AE8D-4E8B-B217-043A44A89705}" destId="{D1472336-84AC-4ACB-972E-C4D5A30AA52C}" srcOrd="1" destOrd="0" parTransId="{51C3B1B9-7696-42C8-82AB-CA231F428F4C}" sibTransId="{7A1C2DF6-FACE-4E71-B4AD-6232CDE4C00D}"/>
    <dgm:cxn modelId="{B136F7CD-77AC-4780-B2AE-BC3EAE1BE69F}" type="presOf" srcId="{F356E347-D831-49A6-AC70-C40052993CA9}" destId="{B386EBFD-CAD5-4D02-89C6-B62CF98DD770}" srcOrd="0" destOrd="2" presId="urn:microsoft.com/office/officeart/2005/8/layout/vList2"/>
    <dgm:cxn modelId="{9A471234-1961-4341-98BB-450DADC949CE}" type="presOf" srcId="{4AD288A2-BEB3-4AC7-A0BA-0D843312C8DE}" destId="{B386EBFD-CAD5-4D02-89C6-B62CF98DD770}" srcOrd="0" destOrd="0" presId="urn:microsoft.com/office/officeart/2005/8/layout/vList2"/>
    <dgm:cxn modelId="{4276C1B0-28D1-40E5-814A-6B12461830DD}" type="presOf" srcId="{442616BB-60EB-41ED-B86B-110272120905}" destId="{B6B95EB8-FB3F-4641-BC46-E607B1D123FF}" srcOrd="0" destOrd="0" presId="urn:microsoft.com/office/officeart/2005/8/layout/vList2"/>
    <dgm:cxn modelId="{8EB83C45-CC03-4D43-B26D-E941CF4EEE8C}" srcId="{45945D25-AE8D-4E8B-B217-043A44A89705}" destId="{4AD288A2-BEB3-4AC7-A0BA-0D843312C8DE}" srcOrd="0" destOrd="0" parTransId="{4E1304C9-7FCD-44A3-8007-166685140EFC}" sibTransId="{854B8BB8-D850-4F27-B6F2-133234894CC0}"/>
    <dgm:cxn modelId="{47B21B17-7F3C-478D-883F-12FEBE4BE77D}" type="presOf" srcId="{3BF420C6-77AA-49CB-A3EA-0E11A9A09530}" destId="{FFFE56D5-B699-4B88-9545-4725AE338560}" srcOrd="0" destOrd="0" presId="urn:microsoft.com/office/officeart/2005/8/layout/vList2"/>
    <dgm:cxn modelId="{D04AAF80-F360-4A9D-AB29-926C19554632}" type="presOf" srcId="{D1472336-84AC-4ACB-972E-C4D5A30AA52C}" destId="{B386EBFD-CAD5-4D02-89C6-B62CF98DD770}" srcOrd="0" destOrd="1" presId="urn:microsoft.com/office/officeart/2005/8/layout/vList2"/>
    <dgm:cxn modelId="{01B07A0E-3454-4658-B2A6-B03DE89DD466}" srcId="{45945D25-AE8D-4E8B-B217-043A44A89705}" destId="{8D3381A3-251F-4289-9487-9D621E93B8DF}" srcOrd="3" destOrd="0" parTransId="{6294432F-4014-4D1D-8CCE-ED0874370D4C}" sibTransId="{00F2987E-E084-44D0-BFF4-42AE66B25F19}"/>
    <dgm:cxn modelId="{1DEC9D58-0D39-4FED-871C-D6F4BB27419E}" srcId="{3BF420C6-77AA-49CB-A3EA-0E11A9A09530}" destId="{442616BB-60EB-41ED-B86B-110272120905}" srcOrd="0" destOrd="0" parTransId="{38847AEF-653F-4932-9AAD-312F3B952C70}" sibTransId="{863D2D83-241A-4695-8ECE-0A9E02397B51}"/>
    <dgm:cxn modelId="{44CE41E2-0D6D-424C-B72E-FB990707649B}" srcId="{3BF420C6-77AA-49CB-A3EA-0E11A9A09530}" destId="{45945D25-AE8D-4E8B-B217-043A44A89705}" srcOrd="2" destOrd="0" parTransId="{E5E83AE7-86F6-45A0-B2C8-63046766C1FE}" sibTransId="{A08794AD-78CE-4284-962F-E8C13A102F78}"/>
    <dgm:cxn modelId="{EB6F3386-11C3-4143-B0CB-57187BDF5680}" srcId="{45945D25-AE8D-4E8B-B217-043A44A89705}" destId="{F356E347-D831-49A6-AC70-C40052993CA9}" srcOrd="2" destOrd="0" parTransId="{D08B3A39-E959-45F4-82B6-607AAA127860}" sibTransId="{6B93D816-7AEE-4982-B595-654688F6FCF6}"/>
    <dgm:cxn modelId="{52FD5CF2-4886-40B5-B135-618FB8C8C266}" type="presOf" srcId="{9DD5E646-53C8-4E25-9E3F-4AA3B2FAE62E}" destId="{F00F34EB-61BE-4677-93F6-A7DD2321E01A}" srcOrd="0" destOrd="0" presId="urn:microsoft.com/office/officeart/2005/8/layout/vList2"/>
    <dgm:cxn modelId="{73312D29-ED21-44C1-9E75-E4FE5E92F8A8}" type="presOf" srcId="{45945D25-AE8D-4E8B-B217-043A44A89705}" destId="{3645659F-5915-4008-9641-DBDF142265D0}" srcOrd="0" destOrd="0" presId="urn:microsoft.com/office/officeart/2005/8/layout/vList2"/>
    <dgm:cxn modelId="{00C8D5F8-870C-4CC3-89B4-552DF5A1DAEA}" type="presOf" srcId="{8D3381A3-251F-4289-9487-9D621E93B8DF}" destId="{B386EBFD-CAD5-4D02-89C6-B62CF98DD770}" srcOrd="0" destOrd="3" presId="urn:microsoft.com/office/officeart/2005/8/layout/vList2"/>
    <dgm:cxn modelId="{E0E69A5D-A3C7-4A7B-BC18-F4DF9DE7DBC1}" type="presParOf" srcId="{FFFE56D5-B699-4B88-9545-4725AE338560}" destId="{B6B95EB8-FB3F-4641-BC46-E607B1D123FF}" srcOrd="0" destOrd="0" presId="urn:microsoft.com/office/officeart/2005/8/layout/vList2"/>
    <dgm:cxn modelId="{43470170-7E98-496D-BB6E-1849A3F7FE48}" type="presParOf" srcId="{FFFE56D5-B699-4B88-9545-4725AE338560}" destId="{84F5EF14-7D3C-4018-918D-D144B9957C12}" srcOrd="1" destOrd="0" presId="urn:microsoft.com/office/officeart/2005/8/layout/vList2"/>
    <dgm:cxn modelId="{BAB9B9E0-41FB-4229-A9ED-57D9E766E6BB}" type="presParOf" srcId="{FFFE56D5-B699-4B88-9545-4725AE338560}" destId="{F00F34EB-61BE-4677-93F6-A7DD2321E01A}" srcOrd="2" destOrd="0" presId="urn:microsoft.com/office/officeart/2005/8/layout/vList2"/>
    <dgm:cxn modelId="{D060BB92-9A39-40F8-BD01-BA9C31161544}" type="presParOf" srcId="{FFFE56D5-B699-4B88-9545-4725AE338560}" destId="{DAC964CA-0E2B-4BB6-9235-2798201A0C43}" srcOrd="3" destOrd="0" presId="urn:microsoft.com/office/officeart/2005/8/layout/vList2"/>
    <dgm:cxn modelId="{5B3EEDAE-EBB1-4066-9995-F62A2B81DD50}" type="presParOf" srcId="{FFFE56D5-B699-4B88-9545-4725AE338560}" destId="{3645659F-5915-4008-9641-DBDF142265D0}" srcOrd="4" destOrd="0" presId="urn:microsoft.com/office/officeart/2005/8/layout/vList2"/>
    <dgm:cxn modelId="{68567D09-50F3-48F0-9E01-ECD7CD765DAC}" type="presParOf" srcId="{FFFE56D5-B699-4B88-9545-4725AE338560}" destId="{B386EBFD-CAD5-4D02-89C6-B62CF98DD770}" srcOrd="5" destOrd="0" presId="urn:microsoft.com/office/officeart/2005/8/layout/vList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2C132-5D3C-4D06-A2B0-93E6D44DBDBF}">
      <dsp:nvSpPr>
        <dsp:cNvPr id="0" name=""/>
        <dsp:cNvSpPr/>
      </dsp:nvSpPr>
      <dsp:spPr>
        <a:xfrm>
          <a:off x="0" y="4964"/>
          <a:ext cx="8242916" cy="1057537"/>
        </a:xfrm>
        <a:prstGeom prst="roundRect">
          <a:avLst>
            <a:gd name="adj" fmla="val 10000"/>
          </a:avLst>
        </a:prstGeom>
        <a:solidFill>
          <a:schemeClr val="accent1">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3D25CD6B-B152-44BD-A4D6-4246673B6064}">
      <dsp:nvSpPr>
        <dsp:cNvPr id="0" name=""/>
        <dsp:cNvSpPr/>
      </dsp:nvSpPr>
      <dsp:spPr>
        <a:xfrm>
          <a:off x="319904" y="242910"/>
          <a:ext cx="581645" cy="5816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352E8A3-BDC6-43CB-8270-EA63B6683E3E}">
      <dsp:nvSpPr>
        <dsp:cNvPr id="0" name=""/>
        <dsp:cNvSpPr/>
      </dsp:nvSpPr>
      <dsp:spPr>
        <a:xfrm>
          <a:off x="1221455" y="4964"/>
          <a:ext cx="3709312" cy="105753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11923" tIns="111923" rIns="111923" bIns="111923"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Times New Roman"/>
              <a:cs typeface="Times New Roman"/>
            </a:rPr>
            <a:t>Introduction</a:t>
          </a:r>
          <a:r>
            <a:rPr lang="en-US" sz="1900" b="0" i="0" u="none" strike="noStrike" kern="1200" cap="none" baseline="0" noProof="0" dirty="0">
              <a:latin typeface="Times New Roman"/>
              <a:cs typeface="Calibri Light"/>
            </a:rPr>
            <a:t> </a:t>
          </a:r>
          <a:r>
            <a:rPr lang="en-US" sz="1900" kern="1200" dirty="0">
              <a:latin typeface="Times New Roman"/>
              <a:cs typeface="Times New Roman"/>
            </a:rPr>
            <a:t>to Computational Photography</a:t>
          </a:r>
          <a:endParaRPr lang="en-US" sz="1900" b="1" i="0" u="none" strike="noStrike" kern="1200" cap="none" baseline="0" noProof="0" dirty="0">
            <a:latin typeface="Times New Roman"/>
            <a:cs typeface="Times New Roman"/>
          </a:endParaRPr>
        </a:p>
      </dsp:txBody>
      <dsp:txXfrm>
        <a:off x="1221455" y="4964"/>
        <a:ext cx="3709312" cy="1057537"/>
      </dsp:txXfrm>
    </dsp:sp>
    <dsp:sp modelId="{06EE2528-0FEC-4409-AF73-4D3E80606DCA}">
      <dsp:nvSpPr>
        <dsp:cNvPr id="0" name=""/>
        <dsp:cNvSpPr/>
      </dsp:nvSpPr>
      <dsp:spPr>
        <a:xfrm>
          <a:off x="4930767" y="4964"/>
          <a:ext cx="3312148" cy="105753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11923" tIns="111923" rIns="111923" bIns="111923"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Times New Roman"/>
              <a:cs typeface="Times New Roman"/>
            </a:rPr>
            <a:t>Components of Computational Photography</a:t>
          </a:r>
        </a:p>
        <a:p>
          <a:pPr marL="0" lvl="0" indent="0" algn="l" defTabSz="666750">
            <a:lnSpc>
              <a:spcPct val="100000"/>
            </a:lnSpc>
            <a:spcBef>
              <a:spcPct val="0"/>
            </a:spcBef>
            <a:spcAft>
              <a:spcPct val="35000"/>
            </a:spcAft>
            <a:buNone/>
          </a:pPr>
          <a:r>
            <a:rPr lang="en-US" sz="1500" kern="1200" dirty="0">
              <a:latin typeface="Times New Roman"/>
              <a:cs typeface="Times New Roman"/>
            </a:rPr>
            <a:t>Stages of Computational Photography</a:t>
          </a:r>
        </a:p>
      </dsp:txBody>
      <dsp:txXfrm>
        <a:off x="4930767" y="4964"/>
        <a:ext cx="3312148" cy="1057537"/>
      </dsp:txXfrm>
    </dsp:sp>
    <dsp:sp modelId="{F973E642-09C0-4A35-816F-10BE90369FA0}">
      <dsp:nvSpPr>
        <dsp:cNvPr id="0" name=""/>
        <dsp:cNvSpPr/>
      </dsp:nvSpPr>
      <dsp:spPr>
        <a:xfrm>
          <a:off x="0" y="1326886"/>
          <a:ext cx="8242916" cy="1057537"/>
        </a:xfrm>
        <a:prstGeom prst="roundRect">
          <a:avLst>
            <a:gd name="adj" fmla="val 10000"/>
          </a:avLst>
        </a:prstGeom>
        <a:solidFill>
          <a:schemeClr val="accent1">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7D7CCF57-F019-438F-8330-562D8DD2E607}">
      <dsp:nvSpPr>
        <dsp:cNvPr id="0" name=""/>
        <dsp:cNvSpPr/>
      </dsp:nvSpPr>
      <dsp:spPr>
        <a:xfrm>
          <a:off x="319904" y="1564832"/>
          <a:ext cx="581645" cy="5816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748CD08-68C4-43C4-ADCD-2896A7B86272}">
      <dsp:nvSpPr>
        <dsp:cNvPr id="0" name=""/>
        <dsp:cNvSpPr/>
      </dsp:nvSpPr>
      <dsp:spPr>
        <a:xfrm>
          <a:off x="1221455" y="1326886"/>
          <a:ext cx="3709312" cy="105753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11923" tIns="111923" rIns="111923" bIns="111923"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Times New Roman"/>
              <a:cs typeface="Times New Roman"/>
            </a:rPr>
            <a:t>Understanding Light </a:t>
          </a:r>
        </a:p>
      </dsp:txBody>
      <dsp:txXfrm>
        <a:off x="1221455" y="1326886"/>
        <a:ext cx="3709312" cy="1057537"/>
      </dsp:txXfrm>
    </dsp:sp>
    <dsp:sp modelId="{7FBE77F6-FEEC-4F7C-AEE9-E87C769964A8}">
      <dsp:nvSpPr>
        <dsp:cNvPr id="0" name=""/>
        <dsp:cNvSpPr/>
      </dsp:nvSpPr>
      <dsp:spPr>
        <a:xfrm>
          <a:off x="4930767" y="1326886"/>
          <a:ext cx="3312148" cy="105753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11923" tIns="111923" rIns="111923" bIns="111923"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Times New Roman"/>
              <a:cs typeface="Times New Roman"/>
            </a:rPr>
            <a:t>Wave and Particle Nature of light</a:t>
          </a:r>
        </a:p>
      </dsp:txBody>
      <dsp:txXfrm>
        <a:off x="4930767" y="1326886"/>
        <a:ext cx="3312148" cy="1057537"/>
      </dsp:txXfrm>
    </dsp:sp>
    <dsp:sp modelId="{E90D0A60-A1A4-477F-A0FE-113BFE86EFEE}">
      <dsp:nvSpPr>
        <dsp:cNvPr id="0" name=""/>
        <dsp:cNvSpPr/>
      </dsp:nvSpPr>
      <dsp:spPr>
        <a:xfrm>
          <a:off x="0" y="2648807"/>
          <a:ext cx="8242916" cy="1057537"/>
        </a:xfrm>
        <a:prstGeom prst="roundRect">
          <a:avLst>
            <a:gd name="adj" fmla="val 10000"/>
          </a:avLst>
        </a:prstGeom>
        <a:solidFill>
          <a:schemeClr val="accent1">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45F8418D-569A-4761-80B1-0797223070BD}">
      <dsp:nvSpPr>
        <dsp:cNvPr id="0" name=""/>
        <dsp:cNvSpPr/>
      </dsp:nvSpPr>
      <dsp:spPr>
        <a:xfrm>
          <a:off x="319904" y="2886753"/>
          <a:ext cx="581645" cy="5816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738BF0A-E3E5-40F2-9AB3-C2BDBFD26F57}">
      <dsp:nvSpPr>
        <dsp:cNvPr id="0" name=""/>
        <dsp:cNvSpPr/>
      </dsp:nvSpPr>
      <dsp:spPr>
        <a:xfrm>
          <a:off x="1221455" y="2648807"/>
          <a:ext cx="3709312" cy="105753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11923" tIns="111923" rIns="111923" bIns="111923"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Times New Roman"/>
              <a:cs typeface="Times New Roman"/>
            </a:rPr>
            <a:t>Defining Optical System with Rays</a:t>
          </a:r>
          <a:endParaRPr lang="en-US" sz="1900" kern="1200" dirty="0"/>
        </a:p>
      </dsp:txBody>
      <dsp:txXfrm>
        <a:off x="1221455" y="2648807"/>
        <a:ext cx="3709312" cy="1057537"/>
      </dsp:txXfrm>
    </dsp:sp>
    <dsp:sp modelId="{9BBBAA6E-2D7C-48CE-9D7F-28D6DA08BB61}">
      <dsp:nvSpPr>
        <dsp:cNvPr id="0" name=""/>
        <dsp:cNvSpPr/>
      </dsp:nvSpPr>
      <dsp:spPr>
        <a:xfrm>
          <a:off x="4930767" y="2648807"/>
          <a:ext cx="3312148" cy="105753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11923" tIns="111923" rIns="111923" bIns="111923"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Times New Roman"/>
              <a:cs typeface="Times New Roman"/>
            </a:rPr>
            <a:t>Measuring the light rays-Radiometry and Photometry</a:t>
          </a:r>
        </a:p>
        <a:p>
          <a:pPr marL="0" lvl="0" indent="0" algn="l" defTabSz="666750">
            <a:lnSpc>
              <a:spcPct val="100000"/>
            </a:lnSpc>
            <a:spcBef>
              <a:spcPct val="0"/>
            </a:spcBef>
            <a:spcAft>
              <a:spcPct val="35000"/>
            </a:spcAft>
            <a:buNone/>
          </a:pPr>
          <a:r>
            <a:rPr lang="en-US" sz="1500" kern="1200" dirty="0">
              <a:latin typeface="Times New Roman"/>
              <a:cs typeface="Times New Roman"/>
            </a:rPr>
            <a:t>Interaction of Light and Matter</a:t>
          </a:r>
        </a:p>
      </dsp:txBody>
      <dsp:txXfrm>
        <a:off x="4930767" y="2648807"/>
        <a:ext cx="3312148" cy="1057537"/>
      </dsp:txXfrm>
    </dsp:sp>
    <dsp:sp modelId="{1A30D287-17EC-4E4D-BB7A-1FD9BF49049E}">
      <dsp:nvSpPr>
        <dsp:cNvPr id="0" name=""/>
        <dsp:cNvSpPr/>
      </dsp:nvSpPr>
      <dsp:spPr>
        <a:xfrm>
          <a:off x="0" y="3970729"/>
          <a:ext cx="8242916" cy="1057537"/>
        </a:xfrm>
        <a:prstGeom prst="roundRect">
          <a:avLst>
            <a:gd name="adj" fmla="val 10000"/>
          </a:avLst>
        </a:prstGeom>
        <a:solidFill>
          <a:schemeClr val="accent1">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A4BF4E16-6848-4B10-A3C1-8C59A5C75E15}">
      <dsp:nvSpPr>
        <dsp:cNvPr id="0" name=""/>
        <dsp:cNvSpPr/>
      </dsp:nvSpPr>
      <dsp:spPr>
        <a:xfrm>
          <a:off x="319904" y="4208675"/>
          <a:ext cx="581645" cy="5816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CA386EB-E851-45B2-BAFC-85D265F05210}">
      <dsp:nvSpPr>
        <dsp:cNvPr id="0" name=""/>
        <dsp:cNvSpPr/>
      </dsp:nvSpPr>
      <dsp:spPr>
        <a:xfrm>
          <a:off x="1221455" y="3970729"/>
          <a:ext cx="3709312" cy="105753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11923" tIns="111923" rIns="111923" bIns="111923"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Times New Roman"/>
              <a:cs typeface="Times New Roman"/>
            </a:rPr>
            <a:t>Understanding Lenses and Digital cameras*</a:t>
          </a:r>
        </a:p>
      </dsp:txBody>
      <dsp:txXfrm>
        <a:off x="1221455" y="3970729"/>
        <a:ext cx="3709312" cy="1057537"/>
      </dsp:txXfrm>
    </dsp:sp>
    <dsp:sp modelId="{CF56851E-DEC6-4F42-9140-C59B8CC4106D}">
      <dsp:nvSpPr>
        <dsp:cNvPr id="0" name=""/>
        <dsp:cNvSpPr/>
      </dsp:nvSpPr>
      <dsp:spPr>
        <a:xfrm>
          <a:off x="4930767" y="3970729"/>
          <a:ext cx="3312148" cy="105753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11923" tIns="111923" rIns="111923" bIns="111923"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Times New Roman"/>
              <a:cs typeface="Times New Roman"/>
            </a:rPr>
            <a:t>Optics of Lens and Ray bending</a:t>
          </a:r>
        </a:p>
        <a:p>
          <a:pPr marL="0" lvl="0" indent="0" algn="l" defTabSz="666750">
            <a:lnSpc>
              <a:spcPct val="100000"/>
            </a:lnSpc>
            <a:spcBef>
              <a:spcPct val="0"/>
            </a:spcBef>
            <a:spcAft>
              <a:spcPct val="35000"/>
            </a:spcAft>
            <a:buNone/>
          </a:pPr>
          <a:r>
            <a:rPr lang="en-US" sz="1500" kern="1200" dirty="0">
              <a:latin typeface="Times New Roman"/>
              <a:cs typeface="Times New Roman"/>
            </a:rPr>
            <a:t>Lens and Digital Camera Parameters and Trade-Offs</a:t>
          </a:r>
        </a:p>
      </dsp:txBody>
      <dsp:txXfrm>
        <a:off x="4930767" y="3970729"/>
        <a:ext cx="3312148" cy="1057537"/>
      </dsp:txXfrm>
    </dsp:sp>
    <dsp:sp modelId="{C87096C8-06D8-4FA4-BA8A-9211DD272993}">
      <dsp:nvSpPr>
        <dsp:cNvPr id="0" name=""/>
        <dsp:cNvSpPr/>
      </dsp:nvSpPr>
      <dsp:spPr>
        <a:xfrm>
          <a:off x="0" y="5292650"/>
          <a:ext cx="8242916" cy="1057537"/>
        </a:xfrm>
        <a:prstGeom prst="roundRect">
          <a:avLst>
            <a:gd name="adj" fmla="val 10000"/>
          </a:avLst>
        </a:prstGeom>
        <a:solidFill>
          <a:schemeClr val="accent1">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50F0C343-F0D0-4147-8E6E-DEE780DAEFBF}">
      <dsp:nvSpPr>
        <dsp:cNvPr id="0" name=""/>
        <dsp:cNvSpPr/>
      </dsp:nvSpPr>
      <dsp:spPr>
        <a:xfrm>
          <a:off x="319904" y="5530596"/>
          <a:ext cx="581645" cy="5816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D5D44FC-A47B-4D5E-BFB7-49874CD0D264}">
      <dsp:nvSpPr>
        <dsp:cNvPr id="0" name=""/>
        <dsp:cNvSpPr/>
      </dsp:nvSpPr>
      <dsp:spPr>
        <a:xfrm>
          <a:off x="1221455" y="5292650"/>
          <a:ext cx="3709312" cy="105753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11923" tIns="111923" rIns="111923" bIns="111923"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Times New Roman"/>
              <a:cs typeface="Times New Roman"/>
            </a:rPr>
            <a:t>Conclusion</a:t>
          </a:r>
        </a:p>
      </dsp:txBody>
      <dsp:txXfrm>
        <a:off x="1221455" y="5292650"/>
        <a:ext cx="3709312" cy="1057537"/>
      </dsp:txXfrm>
    </dsp:sp>
    <dsp:sp modelId="{E0481610-D2DB-4564-8DEF-FAD9A7DE382C}">
      <dsp:nvSpPr>
        <dsp:cNvPr id="0" name=""/>
        <dsp:cNvSpPr/>
      </dsp:nvSpPr>
      <dsp:spPr>
        <a:xfrm>
          <a:off x="4930767" y="5292650"/>
          <a:ext cx="3312148" cy="105753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11923" tIns="111923" rIns="111923" bIns="111923"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Times New Roman"/>
              <a:cs typeface="Times New Roman"/>
            </a:rPr>
            <a:t>Future of Computational Photgraphy</a:t>
          </a:r>
        </a:p>
        <a:p>
          <a:pPr marL="0" lvl="0" indent="0" algn="l" defTabSz="666750">
            <a:lnSpc>
              <a:spcPct val="100000"/>
            </a:lnSpc>
            <a:spcBef>
              <a:spcPct val="0"/>
            </a:spcBef>
            <a:spcAft>
              <a:spcPct val="35000"/>
            </a:spcAft>
            <a:buNone/>
          </a:pPr>
          <a:r>
            <a:rPr lang="en-US" sz="1500" kern="1200" dirty="0">
              <a:latin typeface="Times New Roman"/>
              <a:cs typeface="Times New Roman"/>
            </a:rPr>
            <a:t>References</a:t>
          </a:r>
        </a:p>
      </dsp:txBody>
      <dsp:txXfrm>
        <a:off x="4930767" y="5292650"/>
        <a:ext cx="3312148" cy="10575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DAA4C-218B-41B3-9FA9-263A45671D2E}">
      <dsp:nvSpPr>
        <dsp:cNvPr id="0" name=""/>
        <dsp:cNvSpPr/>
      </dsp:nvSpPr>
      <dsp:spPr>
        <a:xfrm rot="16200000">
          <a:off x="-1235720" y="1238211"/>
          <a:ext cx="4920342" cy="244391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6836" bIns="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Times New Roman"/>
              <a:cs typeface="Times New Roman"/>
            </a:rPr>
            <a:t>Light exhibits wave-particle duality</a:t>
          </a:r>
          <a:endParaRPr lang="en-US" sz="2000" b="0" i="0" u="none" strike="noStrike" kern="1200" cap="none" baseline="0" noProof="0" dirty="0">
            <a:solidFill>
              <a:srgbClr val="010000"/>
            </a:solidFill>
            <a:latin typeface="Times New Roman"/>
            <a:cs typeface="Times New Roman"/>
          </a:endParaRPr>
        </a:p>
      </dsp:txBody>
      <dsp:txXfrm rot="5400000">
        <a:off x="2491" y="984068"/>
        <a:ext cx="2443919" cy="2952206"/>
      </dsp:txXfrm>
    </dsp:sp>
    <dsp:sp modelId="{64F9C4C7-89BC-4D74-A422-A5D3D02304B5}">
      <dsp:nvSpPr>
        <dsp:cNvPr id="0" name=""/>
        <dsp:cNvSpPr/>
      </dsp:nvSpPr>
      <dsp:spPr>
        <a:xfrm rot="16200000">
          <a:off x="1391492" y="1238211"/>
          <a:ext cx="4920342" cy="244391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6836" bIns="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Times New Roman"/>
              <a:cs typeface="Times New Roman"/>
            </a:rPr>
            <a:t>Light behaves as a wave at macroscopic scales, but it behaves as a particle at atomic scales.</a:t>
          </a:r>
        </a:p>
      </dsp:txBody>
      <dsp:txXfrm rot="5400000">
        <a:off x="2629703" y="984068"/>
        <a:ext cx="2443919" cy="2952206"/>
      </dsp:txXfrm>
    </dsp:sp>
    <dsp:sp modelId="{192AAEDB-455A-4ED4-9252-0ECB311AC47F}">
      <dsp:nvSpPr>
        <dsp:cNvPr id="0" name=""/>
        <dsp:cNvSpPr/>
      </dsp:nvSpPr>
      <dsp:spPr>
        <a:xfrm rot="16200000">
          <a:off x="4018705" y="1238211"/>
          <a:ext cx="4920342" cy="244391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6836" bIns="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Times New Roman"/>
              <a:cs typeface="Times New Roman"/>
            </a:rPr>
            <a:t>Maxwell's equations are sufficient when there are many photons, and quantum theory is necessary when there are only a few photons.</a:t>
          </a:r>
        </a:p>
      </dsp:txBody>
      <dsp:txXfrm rot="5400000">
        <a:off x="5256916" y="984068"/>
        <a:ext cx="2443919" cy="2952206"/>
      </dsp:txXfrm>
    </dsp:sp>
    <dsp:sp modelId="{AA79531A-0B89-4FE3-8101-08FBC2689140}">
      <dsp:nvSpPr>
        <dsp:cNvPr id="0" name=""/>
        <dsp:cNvSpPr/>
      </dsp:nvSpPr>
      <dsp:spPr>
        <a:xfrm rot="16200000">
          <a:off x="6645918" y="1238211"/>
          <a:ext cx="4920342" cy="244391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6836" bIns="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Times New Roman"/>
              <a:cs typeface="Times New Roman"/>
            </a:rPr>
            <a:t>Light propagates as a wave, but it interacts with matter as a particle when the matter is of comparable size as the wavelegth of the wave.</a:t>
          </a:r>
        </a:p>
      </dsp:txBody>
      <dsp:txXfrm rot="5400000">
        <a:off x="7884129" y="984068"/>
        <a:ext cx="2443919" cy="29522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94FEC-0DD8-4287-AD75-7FAFEC77AB90}">
      <dsp:nvSpPr>
        <dsp:cNvPr id="0" name=""/>
        <dsp:cNvSpPr/>
      </dsp:nvSpPr>
      <dsp:spPr>
        <a:xfrm rot="5400000">
          <a:off x="-305466" y="309345"/>
          <a:ext cx="2036440" cy="142550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chemeClr val="bg1"/>
              </a:solidFill>
              <a:latin typeface="Times New Roman"/>
              <a:cs typeface="Times New Roman"/>
            </a:rPr>
            <a:t>What</a:t>
          </a:r>
          <a:r>
            <a:rPr lang="en-US" sz="1500" b="1" i="0" u="none" strike="noStrike" kern="1200" cap="none" baseline="0" noProof="0" dirty="0">
              <a:solidFill>
                <a:schemeClr val="bg1"/>
              </a:solidFill>
              <a:latin typeface="Times New Roman"/>
              <a:cs typeface="Calibri Light"/>
            </a:rPr>
            <a:t> </a:t>
          </a:r>
          <a:r>
            <a:rPr lang="en-US" sz="1500" b="1" kern="1200">
              <a:solidFill>
                <a:schemeClr val="bg1"/>
              </a:solidFill>
              <a:latin typeface="Times New Roman"/>
              <a:cs typeface="Times New Roman"/>
            </a:rPr>
            <a:t>is</a:t>
          </a:r>
          <a:r>
            <a:rPr lang="en-US" sz="1500" b="1" i="0" u="none" strike="noStrike" kern="1200" cap="none" baseline="0" noProof="0">
              <a:solidFill>
                <a:schemeClr val="bg1"/>
              </a:solidFill>
              <a:latin typeface="Times New Roman"/>
              <a:cs typeface="Calibri Light"/>
            </a:rPr>
            <a:t> a</a:t>
          </a:r>
          <a:r>
            <a:rPr lang="en-US" sz="1500" b="1" kern="1200" dirty="0">
              <a:solidFill>
                <a:schemeClr val="bg1"/>
              </a:solidFill>
              <a:latin typeface="Times New Roman"/>
              <a:cs typeface="Times New Roman"/>
            </a:rPr>
            <a:t> </a:t>
          </a:r>
          <a:r>
            <a:rPr lang="en-US" sz="1500" b="1" i="0" u="none" strike="noStrike" kern="1200" cap="none" baseline="0" noProof="0">
              <a:solidFill>
                <a:schemeClr val="bg1"/>
              </a:solidFill>
              <a:latin typeface="Times New Roman"/>
              <a:cs typeface="Calibri Light"/>
            </a:rPr>
            <a:t>Ray</a:t>
          </a:r>
          <a:r>
            <a:rPr lang="en-US" sz="1500" b="1" kern="1200">
              <a:solidFill>
                <a:schemeClr val="bg1"/>
              </a:solidFill>
              <a:latin typeface="Times New Roman"/>
              <a:cs typeface="Times New Roman"/>
            </a:rPr>
            <a:t> intuitively</a:t>
          </a:r>
          <a:r>
            <a:rPr lang="en-US" sz="1500" b="1" i="0" u="none" strike="noStrike" kern="1200" cap="none" baseline="0" noProof="0">
              <a:solidFill>
                <a:schemeClr val="bg1"/>
              </a:solidFill>
              <a:latin typeface="Times New Roman"/>
              <a:cs typeface="Calibri Light"/>
            </a:rPr>
            <a:t>?</a:t>
          </a:r>
          <a:endParaRPr lang="en-US" sz="1500" b="1" kern="1200" dirty="0">
            <a:solidFill>
              <a:schemeClr val="bg1"/>
            </a:solidFill>
            <a:latin typeface="Times New Roman"/>
            <a:cs typeface="Times New Roman"/>
          </a:endParaRPr>
        </a:p>
      </dsp:txBody>
      <dsp:txXfrm rot="-5400000">
        <a:off x="0" y="716633"/>
        <a:ext cx="1425508" cy="610932"/>
      </dsp:txXfrm>
    </dsp:sp>
    <dsp:sp modelId="{FBBBBC6D-27AD-471A-A1FA-EF4580AEF5FE}">
      <dsp:nvSpPr>
        <dsp:cNvPr id="0" name=""/>
        <dsp:cNvSpPr/>
      </dsp:nvSpPr>
      <dsp:spPr>
        <a:xfrm rot="5400000">
          <a:off x="5461110" y="-4031722"/>
          <a:ext cx="1323686" cy="939488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0" kern="1200" dirty="0">
              <a:latin typeface="Times New Roman"/>
              <a:cs typeface="Times New Roman"/>
            </a:rPr>
            <a:t>It is a 2-way tracing through space which a single photon might leave behind as it propagates</a:t>
          </a:r>
        </a:p>
        <a:p>
          <a:pPr marL="171450" lvl="1" indent="-171450" algn="l" defTabSz="800100" rtl="0">
            <a:lnSpc>
              <a:spcPct val="90000"/>
            </a:lnSpc>
            <a:spcBef>
              <a:spcPct val="0"/>
            </a:spcBef>
            <a:spcAft>
              <a:spcPct val="15000"/>
            </a:spcAft>
            <a:buChar char="•"/>
          </a:pPr>
          <a:r>
            <a:rPr lang="en-US" sz="1800" b="0" kern="1200">
              <a:latin typeface="Times New Roman"/>
              <a:cs typeface="Times New Roman"/>
            </a:rPr>
            <a:t>It is a simplified model of wave nature,representing wave as a straight line</a:t>
          </a:r>
          <a:endParaRPr lang="en-US" sz="1800" b="0" kern="1200" dirty="0">
            <a:latin typeface="Times New Roman"/>
            <a:cs typeface="Times New Roman"/>
          </a:endParaRPr>
        </a:p>
      </dsp:txBody>
      <dsp:txXfrm rot="-5400000">
        <a:off x="1425509" y="68496"/>
        <a:ext cx="9330272" cy="1194452"/>
      </dsp:txXfrm>
    </dsp:sp>
    <dsp:sp modelId="{19F9E48E-448B-4EB3-954D-8D3A727FDABC}">
      <dsp:nvSpPr>
        <dsp:cNvPr id="0" name=""/>
        <dsp:cNvSpPr/>
      </dsp:nvSpPr>
      <dsp:spPr>
        <a:xfrm rot="5400000">
          <a:off x="-305466" y="2155630"/>
          <a:ext cx="2036440" cy="142550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b="1" kern="1200" dirty="0">
              <a:latin typeface="Times New Roman"/>
              <a:cs typeface="Times New Roman"/>
            </a:rPr>
            <a:t>Formal Definition of Ray Space</a:t>
          </a:r>
        </a:p>
      </dsp:txBody>
      <dsp:txXfrm rot="-5400000">
        <a:off x="0" y="2562918"/>
        <a:ext cx="1425508" cy="610932"/>
      </dsp:txXfrm>
    </dsp:sp>
    <dsp:sp modelId="{4E034174-9524-4A84-8B03-4953CF437609}">
      <dsp:nvSpPr>
        <dsp:cNvPr id="0" name=""/>
        <dsp:cNvSpPr/>
      </dsp:nvSpPr>
      <dsp:spPr>
        <a:xfrm rot="5400000">
          <a:off x="5461110" y="-2185437"/>
          <a:ext cx="1323686" cy="939488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0" kern="1200" dirty="0">
              <a:latin typeface="Times New Roman"/>
              <a:cs typeface="Times New Roman"/>
            </a:rPr>
            <a:t>We define Ray Space/Plenoptic 4D position-angle function to identify every ray in 3D space</a:t>
          </a:r>
        </a:p>
        <a:p>
          <a:pPr marL="171450" lvl="1" indent="-171450" algn="l" defTabSz="800100" rtl="0">
            <a:lnSpc>
              <a:spcPct val="90000"/>
            </a:lnSpc>
            <a:spcBef>
              <a:spcPct val="0"/>
            </a:spcBef>
            <a:spcAft>
              <a:spcPct val="15000"/>
            </a:spcAft>
            <a:buChar char="•"/>
          </a:pPr>
          <a:r>
            <a:rPr lang="en-US" sz="1800" b="0" kern="1200" dirty="0"/>
            <a:t>2 dimensions for position on the plane</a:t>
          </a:r>
          <a:r>
            <a:rPr lang="en-US" sz="1800" b="0" kern="1200" dirty="0">
              <a:latin typeface="Calibri Light" panose="020F0302020204030204"/>
            </a:rPr>
            <a:t> it is being imaged</a:t>
          </a:r>
          <a:r>
            <a:rPr lang="en-US" sz="1800" b="0" kern="1200" dirty="0"/>
            <a:t> and 2 dimensions for the </a:t>
          </a:r>
          <a:r>
            <a:rPr lang="en-US" sz="1800" b="0" kern="1200" dirty="0">
              <a:latin typeface="Calibri Light" panose="020F0302020204030204"/>
            </a:rPr>
            <a:t>incidence angle</a:t>
          </a:r>
          <a:r>
            <a:rPr lang="en-US" sz="1800" b="0" kern="1200" dirty="0"/>
            <a:t>.</a:t>
          </a:r>
          <a:endParaRPr lang="en-US" sz="1800" b="0" kern="1200" dirty="0">
            <a:latin typeface="Calibri Light"/>
            <a:cs typeface="Calibri Light"/>
          </a:endParaRPr>
        </a:p>
        <a:p>
          <a:pPr marL="171450" lvl="1" indent="-171450" algn="l" defTabSz="800100" rtl="0">
            <a:lnSpc>
              <a:spcPct val="90000"/>
            </a:lnSpc>
            <a:spcBef>
              <a:spcPct val="0"/>
            </a:spcBef>
            <a:spcAft>
              <a:spcPct val="15000"/>
            </a:spcAft>
            <a:buChar char="•"/>
          </a:pPr>
          <a:r>
            <a:rPr lang="en-US" sz="1800" b="0" kern="1200" dirty="0">
              <a:latin typeface="Calibri Light"/>
              <a:cs typeface="Calibri Light"/>
            </a:rPr>
            <a:t>Other dimensions such as polarization and wavelngth etc. Characterizing the ray can be added</a:t>
          </a:r>
        </a:p>
      </dsp:txBody>
      <dsp:txXfrm rot="-5400000">
        <a:off x="1425509" y="1914781"/>
        <a:ext cx="9330272" cy="1194452"/>
      </dsp:txXfrm>
    </dsp:sp>
    <dsp:sp modelId="{C508F244-00A1-4319-B42D-D05E56F05522}">
      <dsp:nvSpPr>
        <dsp:cNvPr id="0" name=""/>
        <dsp:cNvSpPr/>
      </dsp:nvSpPr>
      <dsp:spPr>
        <a:xfrm rot="5400000">
          <a:off x="-305466" y="4001915"/>
          <a:ext cx="2036440" cy="142550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b="1" kern="1200" dirty="0">
              <a:latin typeface="Times New Roman"/>
              <a:cs typeface="Times New Roman"/>
            </a:rPr>
            <a:t>Why Rays?</a:t>
          </a:r>
        </a:p>
      </dsp:txBody>
      <dsp:txXfrm rot="-5400000">
        <a:off x="0" y="4409203"/>
        <a:ext cx="1425508" cy="610932"/>
      </dsp:txXfrm>
    </dsp:sp>
    <dsp:sp modelId="{D1FDD201-308C-475D-BDA7-5ED0594C2907}">
      <dsp:nvSpPr>
        <dsp:cNvPr id="0" name=""/>
        <dsp:cNvSpPr/>
      </dsp:nvSpPr>
      <dsp:spPr>
        <a:xfrm rot="5400000">
          <a:off x="5461110" y="-339152"/>
          <a:ext cx="1323686" cy="939488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0" kern="1200" dirty="0">
              <a:latin typeface="Times New Roman"/>
              <a:cs typeface="Times New Roman"/>
            </a:rPr>
            <a:t>Helps explore complex Optical System locally</a:t>
          </a:r>
        </a:p>
        <a:p>
          <a:pPr marL="171450" lvl="1" indent="-171450" algn="l" defTabSz="800100" rtl="0">
            <a:lnSpc>
              <a:spcPct val="90000"/>
            </a:lnSpc>
            <a:spcBef>
              <a:spcPct val="0"/>
            </a:spcBef>
            <a:spcAft>
              <a:spcPct val="15000"/>
            </a:spcAft>
            <a:buChar char="•"/>
          </a:pPr>
          <a:r>
            <a:rPr lang="en-US" sz="1800" b="0" kern="1200" dirty="0">
              <a:latin typeface="Times New Roman"/>
              <a:cs typeface="Times New Roman"/>
            </a:rPr>
            <a:t>Decomposition of every optical operation as a ray bending event</a:t>
          </a:r>
        </a:p>
        <a:p>
          <a:pPr marL="171450" lvl="1" indent="-171450" algn="l" defTabSz="800100" rtl="0">
            <a:lnSpc>
              <a:spcPct val="90000"/>
            </a:lnSpc>
            <a:spcBef>
              <a:spcPct val="0"/>
            </a:spcBef>
            <a:spcAft>
              <a:spcPct val="15000"/>
            </a:spcAft>
            <a:buChar char="•"/>
          </a:pPr>
          <a:r>
            <a:rPr lang="en-US" sz="1800" b="0" kern="1200" dirty="0">
              <a:latin typeface="Times New Roman"/>
              <a:cs typeface="Times New Roman"/>
            </a:rPr>
            <a:t>Ray paths are exactly reversible, so ray tracing helps to characterize any physical space.</a:t>
          </a:r>
        </a:p>
      </dsp:txBody>
      <dsp:txXfrm rot="-5400000">
        <a:off x="1425509" y="3761066"/>
        <a:ext cx="9330272" cy="11944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94FEC-0DD8-4287-AD75-7FAFEC77AB90}">
      <dsp:nvSpPr>
        <dsp:cNvPr id="0" name=""/>
        <dsp:cNvSpPr/>
      </dsp:nvSpPr>
      <dsp:spPr>
        <a:xfrm rot="5400000">
          <a:off x="-423796" y="427977"/>
          <a:ext cx="2825309" cy="19777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b="1" kern="1200">
              <a:solidFill>
                <a:schemeClr val="bg1"/>
              </a:solidFill>
              <a:latin typeface="Times New Roman"/>
              <a:cs typeface="Times New Roman"/>
            </a:rPr>
            <a:t>What</a:t>
          </a:r>
          <a:r>
            <a:rPr lang="en-US" sz="1700" b="1" i="0" u="none" strike="noStrike" kern="1200" cap="none" baseline="0" noProof="0" dirty="0">
              <a:solidFill>
                <a:schemeClr val="bg1"/>
              </a:solidFill>
              <a:latin typeface="Times New Roman"/>
              <a:cs typeface="Calibri Light"/>
            </a:rPr>
            <a:t> </a:t>
          </a:r>
          <a:r>
            <a:rPr lang="en-US" sz="1700" b="1" kern="1200">
              <a:solidFill>
                <a:schemeClr val="bg1"/>
              </a:solidFill>
              <a:latin typeface="Times New Roman"/>
              <a:cs typeface="Times New Roman"/>
            </a:rPr>
            <a:t>is</a:t>
          </a:r>
          <a:r>
            <a:rPr lang="en-US" sz="1700" b="1" i="0" u="none" strike="noStrike" kern="1200" cap="none" baseline="0" noProof="0">
              <a:solidFill>
                <a:schemeClr val="bg1"/>
              </a:solidFill>
              <a:latin typeface="Times New Roman"/>
              <a:cs typeface="Calibri Light"/>
            </a:rPr>
            <a:t> the</a:t>
          </a:r>
          <a:r>
            <a:rPr lang="en-US" sz="1700" b="1" kern="1200" dirty="0">
              <a:solidFill>
                <a:schemeClr val="bg1"/>
              </a:solidFill>
              <a:latin typeface="Times New Roman"/>
              <a:cs typeface="Calibri Light"/>
            </a:rPr>
            <a:t> basic challenge in measuring the rays?</a:t>
          </a:r>
          <a:endParaRPr lang="en-US" sz="1700" b="1" kern="1200" dirty="0">
            <a:solidFill>
              <a:schemeClr val="bg1"/>
            </a:solidFill>
            <a:latin typeface="Times New Roman"/>
            <a:cs typeface="Times New Roman"/>
          </a:endParaRPr>
        </a:p>
      </dsp:txBody>
      <dsp:txXfrm rot="-5400000">
        <a:off x="1" y="993038"/>
        <a:ext cx="1977716" cy="847593"/>
      </dsp:txXfrm>
    </dsp:sp>
    <dsp:sp modelId="{FBBBBC6D-27AD-471A-A1FA-EF4580AEF5FE}">
      <dsp:nvSpPr>
        <dsp:cNvPr id="0" name=""/>
        <dsp:cNvSpPr/>
      </dsp:nvSpPr>
      <dsp:spPr>
        <a:xfrm rot="5400000">
          <a:off x="5301217" y="-3319319"/>
          <a:ext cx="1836451" cy="848345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0" kern="1200" dirty="0">
              <a:latin typeface="Times New Roman"/>
              <a:cs typeface="Times New Roman"/>
            </a:rPr>
            <a:t>One single ray doesn't exist in isolation and carries non-measurable amount of Light.</a:t>
          </a:r>
        </a:p>
        <a:p>
          <a:pPr marL="171450" lvl="1" indent="-171450" algn="l" defTabSz="800100" rtl="0">
            <a:lnSpc>
              <a:spcPct val="90000"/>
            </a:lnSpc>
            <a:spcBef>
              <a:spcPct val="0"/>
            </a:spcBef>
            <a:spcAft>
              <a:spcPct val="15000"/>
            </a:spcAft>
            <a:buChar char="•"/>
          </a:pPr>
          <a:r>
            <a:rPr lang="en-US" sz="1800" kern="1200" dirty="0">
              <a:latin typeface="Times New Roman"/>
              <a:cs typeface="Times New Roman"/>
            </a:rPr>
            <a:t>Its angular extent is zero and it comes from a single point on source with zero area.</a:t>
          </a:r>
        </a:p>
      </dsp:txBody>
      <dsp:txXfrm rot="-5400000">
        <a:off x="1977716" y="93830"/>
        <a:ext cx="8393805" cy="1657155"/>
      </dsp:txXfrm>
    </dsp:sp>
    <dsp:sp modelId="{19F9E48E-448B-4EB3-954D-8D3A727FDABC}">
      <dsp:nvSpPr>
        <dsp:cNvPr id="0" name=""/>
        <dsp:cNvSpPr/>
      </dsp:nvSpPr>
      <dsp:spPr>
        <a:xfrm rot="5400000">
          <a:off x="-423796" y="2971846"/>
          <a:ext cx="2825309" cy="19777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Times New Roman"/>
              <a:cs typeface="Times New Roman"/>
            </a:rPr>
            <a:t>Solution</a:t>
          </a:r>
          <a:endParaRPr lang="en-US" sz="1700" b="1" kern="1200" dirty="0"/>
        </a:p>
      </dsp:txBody>
      <dsp:txXfrm rot="-5400000">
        <a:off x="1" y="3536907"/>
        <a:ext cx="1977716" cy="847593"/>
      </dsp:txXfrm>
    </dsp:sp>
    <dsp:sp modelId="{4E034174-9524-4A84-8B03-4953CF437609}">
      <dsp:nvSpPr>
        <dsp:cNvPr id="0" name=""/>
        <dsp:cNvSpPr/>
      </dsp:nvSpPr>
      <dsp:spPr>
        <a:xfrm rot="5400000">
          <a:off x="5301217" y="-775451"/>
          <a:ext cx="1836451" cy="848345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0" kern="1200" dirty="0">
              <a:latin typeface="Times New Roman"/>
              <a:cs typeface="Times New Roman"/>
            </a:rPr>
            <a:t>We</a:t>
          </a:r>
          <a:r>
            <a:rPr lang="en-US" sz="1800" kern="1200" dirty="0">
              <a:latin typeface="Times New Roman"/>
              <a:cs typeface="Times New Roman"/>
            </a:rPr>
            <a:t> can measure the strength of the Light carried by bundle of rays instead of dealing with single ray</a:t>
          </a:r>
        </a:p>
        <a:p>
          <a:pPr marL="171450" lvl="1" indent="-171450" algn="l" defTabSz="800100" rtl="0">
            <a:lnSpc>
              <a:spcPct val="90000"/>
            </a:lnSpc>
            <a:spcBef>
              <a:spcPct val="0"/>
            </a:spcBef>
            <a:spcAft>
              <a:spcPct val="15000"/>
            </a:spcAft>
            <a:buChar char="•"/>
          </a:pPr>
          <a:r>
            <a:rPr lang="en-US" sz="1800" b="0" kern="1200" dirty="0">
              <a:latin typeface="Calibri Light"/>
              <a:cs typeface="Calibri Light"/>
            </a:rPr>
            <a:t>Strength of Light can be measured in terms of Power and Energy leaving the source and reaching the destination in terms of rays</a:t>
          </a:r>
        </a:p>
        <a:p>
          <a:pPr marL="171450" lvl="1" indent="-171450" algn="l" defTabSz="800100" rtl="0">
            <a:lnSpc>
              <a:spcPct val="90000"/>
            </a:lnSpc>
            <a:spcBef>
              <a:spcPct val="0"/>
            </a:spcBef>
            <a:spcAft>
              <a:spcPct val="15000"/>
            </a:spcAft>
            <a:buChar char="•"/>
          </a:pPr>
          <a:r>
            <a:rPr lang="en-US" sz="1800" b="0" kern="1200" dirty="0">
              <a:latin typeface="Calibri Light"/>
              <a:cs typeface="Calibri Light"/>
            </a:rPr>
            <a:t>This field which measures the Light Rays are referred as Radiometry and Photometry.</a:t>
          </a:r>
        </a:p>
      </dsp:txBody>
      <dsp:txXfrm rot="-5400000">
        <a:off x="1977716" y="2637698"/>
        <a:ext cx="8393805" cy="165715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464BE-2473-4C15-975B-DCC23D8C5E5C}">
      <dsp:nvSpPr>
        <dsp:cNvPr id="0" name=""/>
        <dsp:cNvSpPr/>
      </dsp:nvSpPr>
      <dsp:spPr>
        <a:xfrm>
          <a:off x="978709" y="2413"/>
          <a:ext cx="2789771" cy="16738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Times New Roman"/>
              <a:cs typeface="Times New Roman"/>
            </a:rPr>
            <a:t>By measuring the power of ray bundles we want to measure and characterize rays which can’t be measured in isolation</a:t>
          </a:r>
        </a:p>
      </dsp:txBody>
      <dsp:txXfrm>
        <a:off x="978709" y="2413"/>
        <a:ext cx="2789771" cy="1673863"/>
      </dsp:txXfrm>
    </dsp:sp>
    <dsp:sp modelId="{B7FFA763-7277-41EB-A48F-E59102A1C11A}">
      <dsp:nvSpPr>
        <dsp:cNvPr id="0" name=""/>
        <dsp:cNvSpPr/>
      </dsp:nvSpPr>
      <dsp:spPr>
        <a:xfrm>
          <a:off x="4047459" y="2413"/>
          <a:ext cx="2789771" cy="16738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Times New Roman"/>
              <a:cs typeface="Times New Roman"/>
            </a:rPr>
            <a:t>Irradiance basically localizes the position of rays on the incidence plane by measuring the power transferred to unit area</a:t>
          </a:r>
        </a:p>
      </dsp:txBody>
      <dsp:txXfrm>
        <a:off x="4047459" y="2413"/>
        <a:ext cx="2789771" cy="1673863"/>
      </dsp:txXfrm>
    </dsp:sp>
    <dsp:sp modelId="{AD4ED310-E31C-4C18-93F1-12993C47B6BF}">
      <dsp:nvSpPr>
        <dsp:cNvPr id="0" name=""/>
        <dsp:cNvSpPr/>
      </dsp:nvSpPr>
      <dsp:spPr>
        <a:xfrm>
          <a:off x="978709" y="1955253"/>
          <a:ext cx="2789771" cy="16738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Times New Roman"/>
              <a:cs typeface="Times New Roman"/>
            </a:rPr>
            <a:t>Radiant intensity localizes the incidence angle of the rays by measuring the power transferred to unit solid angles</a:t>
          </a:r>
        </a:p>
      </dsp:txBody>
      <dsp:txXfrm>
        <a:off x="978709" y="1955253"/>
        <a:ext cx="2789771" cy="1673863"/>
      </dsp:txXfrm>
    </dsp:sp>
    <dsp:sp modelId="{83A421E2-A291-4D9E-8652-6BAAB3A72EC2}">
      <dsp:nvSpPr>
        <dsp:cNvPr id="0" name=""/>
        <dsp:cNvSpPr/>
      </dsp:nvSpPr>
      <dsp:spPr>
        <a:xfrm>
          <a:off x="4047459" y="1955253"/>
          <a:ext cx="2789771" cy="16738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Times New Roman"/>
              <a:cs typeface="Times New Roman"/>
            </a:rPr>
            <a:t>Irradiance and Radiant intensity talk about the power distribution on the destination</a:t>
          </a:r>
        </a:p>
      </dsp:txBody>
      <dsp:txXfrm>
        <a:off x="4047459" y="1955253"/>
        <a:ext cx="2789771" cy="1673863"/>
      </dsp:txXfrm>
    </dsp:sp>
    <dsp:sp modelId="{D05A36B9-9936-4C99-B82E-1DD4119B7DBF}">
      <dsp:nvSpPr>
        <dsp:cNvPr id="0" name=""/>
        <dsp:cNvSpPr/>
      </dsp:nvSpPr>
      <dsp:spPr>
        <a:xfrm>
          <a:off x="2513084" y="3908093"/>
          <a:ext cx="2789771" cy="16738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Times New Roman"/>
              <a:cs typeface="Times New Roman"/>
            </a:rPr>
            <a:t>Radiance is power corresponding to a single ray; this is what our eyes can measure. Radiance identifies a single ray completely as it remains constant throughout the propagation in a lossless medium.</a:t>
          </a:r>
        </a:p>
      </dsp:txBody>
      <dsp:txXfrm>
        <a:off x="2513084" y="3908093"/>
        <a:ext cx="2789771" cy="16738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F1E58-6FBB-4669-9E47-5017015A6354}">
      <dsp:nvSpPr>
        <dsp:cNvPr id="0" name=""/>
        <dsp:cNvSpPr/>
      </dsp:nvSpPr>
      <dsp:spPr>
        <a:xfrm>
          <a:off x="0" y="3722361"/>
          <a:ext cx="12632265"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B74FD6-793D-4C56-A494-345CEDAF78BE}">
      <dsp:nvSpPr>
        <dsp:cNvPr id="0" name=""/>
        <dsp:cNvSpPr/>
      </dsp:nvSpPr>
      <dsp:spPr>
        <a:xfrm>
          <a:off x="631613" y="3456681"/>
          <a:ext cx="884258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29" tIns="0" rIns="334229" bIns="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Times New Roman"/>
              <a:cs typeface="Times New Roman"/>
            </a:rPr>
            <a:t>Photopic response of Light is the plot between Spectral Radiant Flux and the wavelength</a:t>
          </a:r>
        </a:p>
      </dsp:txBody>
      <dsp:txXfrm>
        <a:off x="657552" y="3482620"/>
        <a:ext cx="8790707" cy="479482"/>
      </dsp:txXfrm>
    </dsp:sp>
    <dsp:sp modelId="{B3E2ADC4-3C4C-438A-BFCA-E3C3EF60E63A}">
      <dsp:nvSpPr>
        <dsp:cNvPr id="0" name=""/>
        <dsp:cNvSpPr/>
      </dsp:nvSpPr>
      <dsp:spPr>
        <a:xfrm>
          <a:off x="0" y="4538841"/>
          <a:ext cx="12632265"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E26857-4092-41A1-BAFC-50662925E820}">
      <dsp:nvSpPr>
        <dsp:cNvPr id="0" name=""/>
        <dsp:cNvSpPr/>
      </dsp:nvSpPr>
      <dsp:spPr>
        <a:xfrm>
          <a:off x="631613" y="4273161"/>
          <a:ext cx="884258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29" tIns="0" rIns="334229" bIns="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Times New Roman"/>
              <a:cs typeface="Times New Roman"/>
            </a:rPr>
            <a:t>Spectral Efficacy is a measure of how much lumens are obtained per watt of Radiant Flux</a:t>
          </a:r>
        </a:p>
      </dsp:txBody>
      <dsp:txXfrm>
        <a:off x="657552" y="4299100"/>
        <a:ext cx="8790707" cy="479482"/>
      </dsp:txXfrm>
    </dsp:sp>
    <dsp:sp modelId="{2EDA56E3-2679-412F-A9C3-D8729359A147}">
      <dsp:nvSpPr>
        <dsp:cNvPr id="0" name=""/>
        <dsp:cNvSpPr/>
      </dsp:nvSpPr>
      <dsp:spPr>
        <a:xfrm>
          <a:off x="0" y="5355321"/>
          <a:ext cx="12632265"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738790-A97D-434E-BDB4-33F766434EE5}">
      <dsp:nvSpPr>
        <dsp:cNvPr id="0" name=""/>
        <dsp:cNvSpPr/>
      </dsp:nvSpPr>
      <dsp:spPr>
        <a:xfrm>
          <a:off x="631613" y="5089641"/>
          <a:ext cx="884258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29" tIns="0" rIns="334229" bIns="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Times New Roman"/>
              <a:cs typeface="Times New Roman"/>
            </a:rPr>
            <a:t>1 Watt converts to 683 lumens at 555 nm wavelength.</a:t>
          </a:r>
        </a:p>
      </dsp:txBody>
      <dsp:txXfrm>
        <a:off x="657552" y="5115580"/>
        <a:ext cx="8790707" cy="479482"/>
      </dsp:txXfrm>
    </dsp:sp>
    <dsp:sp modelId="{B057E7DA-EAE6-41B0-BA60-B990D7DA5B89}">
      <dsp:nvSpPr>
        <dsp:cNvPr id="0" name=""/>
        <dsp:cNvSpPr/>
      </dsp:nvSpPr>
      <dsp:spPr>
        <a:xfrm>
          <a:off x="0" y="6171801"/>
          <a:ext cx="12632265"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E366E1-E0EB-4C2E-AAAB-4F9543FC0FDD}">
      <dsp:nvSpPr>
        <dsp:cNvPr id="0" name=""/>
        <dsp:cNvSpPr/>
      </dsp:nvSpPr>
      <dsp:spPr>
        <a:xfrm>
          <a:off x="631613" y="5906121"/>
          <a:ext cx="884258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29" tIns="0" rIns="334229"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Light"/>
              <a:cs typeface="Calibri Light"/>
            </a:rPr>
            <a:t>The</a:t>
          </a:r>
          <a:r>
            <a:rPr lang="en-US" sz="1800" kern="1200" dirty="0"/>
            <a:t> maximum Luminous efficacy of 100% is obtained as 683 lumens/watt at 555 nm</a:t>
          </a:r>
        </a:p>
      </dsp:txBody>
      <dsp:txXfrm>
        <a:off x="657552" y="5932060"/>
        <a:ext cx="8790707" cy="479482"/>
      </dsp:txXfrm>
    </dsp:sp>
    <dsp:sp modelId="{58538C05-F69F-4F82-8F99-76DACF4C8BC2}">
      <dsp:nvSpPr>
        <dsp:cNvPr id="0" name=""/>
        <dsp:cNvSpPr/>
      </dsp:nvSpPr>
      <dsp:spPr>
        <a:xfrm>
          <a:off x="0" y="6988281"/>
          <a:ext cx="12632265"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302078-91FB-4A2A-BD39-EF938EBCB411}">
      <dsp:nvSpPr>
        <dsp:cNvPr id="0" name=""/>
        <dsp:cNvSpPr/>
      </dsp:nvSpPr>
      <dsp:spPr>
        <a:xfrm>
          <a:off x="631613" y="6722601"/>
          <a:ext cx="884258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29" tIns="0" rIns="334229" bIns="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Times New Roman"/>
              <a:cs typeface="Times New Roman"/>
            </a:rPr>
            <a:t>There is no direct correlation between Radiant flux and Luminous flux</a:t>
          </a:r>
        </a:p>
      </dsp:txBody>
      <dsp:txXfrm>
        <a:off x="657552" y="6748540"/>
        <a:ext cx="8790707" cy="479482"/>
      </dsp:txXfrm>
    </dsp:sp>
    <dsp:sp modelId="{9629639D-2DC6-4177-A15C-1EB3055DA081}">
      <dsp:nvSpPr>
        <dsp:cNvPr id="0" name=""/>
        <dsp:cNvSpPr/>
      </dsp:nvSpPr>
      <dsp:spPr>
        <a:xfrm>
          <a:off x="0" y="7804761"/>
          <a:ext cx="12632265"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CB6A9A-1C14-4186-B994-DDBB0467BE5B}">
      <dsp:nvSpPr>
        <dsp:cNvPr id="0" name=""/>
        <dsp:cNvSpPr/>
      </dsp:nvSpPr>
      <dsp:spPr>
        <a:xfrm>
          <a:off x="631613" y="7539081"/>
          <a:ext cx="884258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29" tIns="0" rIns="334229" bIns="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Times New Roman"/>
              <a:cs typeface="Times New Roman"/>
            </a:rPr>
            <a:t>Even if a white light source has Radiant spectral exactly same as the photopic curve the maximum efficacy is 240 lumens/watt</a:t>
          </a:r>
        </a:p>
      </dsp:txBody>
      <dsp:txXfrm>
        <a:off x="657552" y="7565020"/>
        <a:ext cx="8790707" cy="4794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FD4A5-AC81-4FD8-BA47-2C03760434B0}">
      <dsp:nvSpPr>
        <dsp:cNvPr id="0" name=""/>
        <dsp:cNvSpPr/>
      </dsp:nvSpPr>
      <dsp:spPr>
        <a:xfrm rot="5400000">
          <a:off x="-222041" y="224082"/>
          <a:ext cx="1480277" cy="10361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latin typeface="Times New Roman"/>
              <a:cs typeface="Times New Roman"/>
            </a:rPr>
            <a:t>1</a:t>
          </a:r>
        </a:p>
      </dsp:txBody>
      <dsp:txXfrm rot="-5400000">
        <a:off x="1" y="520137"/>
        <a:ext cx="1036194" cy="444083"/>
      </dsp:txXfrm>
    </dsp:sp>
    <dsp:sp modelId="{FC1C93A7-9FEC-4C08-96DA-B5BC9C666E79}">
      <dsp:nvSpPr>
        <dsp:cNvPr id="0" name=""/>
        <dsp:cNvSpPr/>
      </dsp:nvSpPr>
      <dsp:spPr>
        <a:xfrm rot="5400000">
          <a:off x="5208727" y="-4170493"/>
          <a:ext cx="962180" cy="9307247"/>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rtl="0">
            <a:lnSpc>
              <a:spcPct val="90000"/>
            </a:lnSpc>
            <a:spcBef>
              <a:spcPct val="0"/>
            </a:spcBef>
            <a:spcAft>
              <a:spcPct val="15000"/>
            </a:spcAft>
            <a:buChar char="•"/>
          </a:pPr>
          <a:r>
            <a:rPr lang="en-US" sz="1500" kern="1200">
              <a:latin typeface="Times New Roman"/>
              <a:cs typeface="Times New Roman"/>
            </a:rPr>
            <a:t>Incoming and outgoing directions cover all directions both above and below the surface, thus enabling BRDF to describe refection and transmission combined.</a:t>
          </a:r>
        </a:p>
      </dsp:txBody>
      <dsp:txXfrm rot="-5400000">
        <a:off x="1036194" y="49010"/>
        <a:ext cx="9260277" cy="868240"/>
      </dsp:txXfrm>
    </dsp:sp>
    <dsp:sp modelId="{1EBFDC06-AFBE-4897-980F-636E10F49986}">
      <dsp:nvSpPr>
        <dsp:cNvPr id="0" name=""/>
        <dsp:cNvSpPr/>
      </dsp:nvSpPr>
      <dsp:spPr>
        <a:xfrm rot="5400000">
          <a:off x="-222041" y="1559977"/>
          <a:ext cx="1480277" cy="10361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Times New Roman"/>
              <a:cs typeface="Times New Roman"/>
            </a:rPr>
            <a:t>2</a:t>
          </a:r>
        </a:p>
      </dsp:txBody>
      <dsp:txXfrm rot="-5400000">
        <a:off x="1" y="1856032"/>
        <a:ext cx="1036194" cy="444083"/>
      </dsp:txXfrm>
    </dsp:sp>
    <dsp:sp modelId="{384FD18B-B84F-4320-94E3-42C2B26FB7FC}">
      <dsp:nvSpPr>
        <dsp:cNvPr id="0" name=""/>
        <dsp:cNvSpPr/>
      </dsp:nvSpPr>
      <dsp:spPr>
        <a:xfrm rot="5400000">
          <a:off x="5208727" y="-2834598"/>
          <a:ext cx="962180" cy="9307247"/>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rtl="0">
            <a:lnSpc>
              <a:spcPct val="90000"/>
            </a:lnSpc>
            <a:spcBef>
              <a:spcPct val="0"/>
            </a:spcBef>
            <a:spcAft>
              <a:spcPct val="15000"/>
            </a:spcAft>
            <a:buChar char="•"/>
          </a:pPr>
          <a:r>
            <a:rPr lang="en-US" sz="1500" kern="1200">
              <a:latin typeface="Times New Roman"/>
              <a:cs typeface="Times New Roman"/>
            </a:rPr>
            <a:t>The BRDF function is symmetric for all materials. Its value is identical if we swap the incoming and outgoing directions. This is known as Helmholtz Reciprocity.</a:t>
          </a:r>
        </a:p>
      </dsp:txBody>
      <dsp:txXfrm rot="-5400000">
        <a:off x="1036194" y="1384905"/>
        <a:ext cx="9260277" cy="868240"/>
      </dsp:txXfrm>
    </dsp:sp>
    <dsp:sp modelId="{C216CD2E-10EC-4536-A416-4A7F700C63F2}">
      <dsp:nvSpPr>
        <dsp:cNvPr id="0" name=""/>
        <dsp:cNvSpPr/>
      </dsp:nvSpPr>
      <dsp:spPr>
        <a:xfrm rot="5400000">
          <a:off x="-222041" y="2895871"/>
          <a:ext cx="1480277" cy="10361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latin typeface="Times New Roman"/>
              <a:cs typeface="Times New Roman"/>
            </a:rPr>
            <a:t>3</a:t>
          </a:r>
        </a:p>
      </dsp:txBody>
      <dsp:txXfrm rot="-5400000">
        <a:off x="1" y="3191926"/>
        <a:ext cx="1036194" cy="444083"/>
      </dsp:txXfrm>
    </dsp:sp>
    <dsp:sp modelId="{EAADB1D2-7B3A-43D1-A63F-276056CC83F6}">
      <dsp:nvSpPr>
        <dsp:cNvPr id="0" name=""/>
        <dsp:cNvSpPr/>
      </dsp:nvSpPr>
      <dsp:spPr>
        <a:xfrm rot="5400000">
          <a:off x="5208727" y="-1498703"/>
          <a:ext cx="962180" cy="9307247"/>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rtl="0">
            <a:lnSpc>
              <a:spcPct val="90000"/>
            </a:lnSpc>
            <a:spcBef>
              <a:spcPct val="0"/>
            </a:spcBef>
            <a:spcAft>
              <a:spcPct val="15000"/>
            </a:spcAft>
            <a:buChar char="•"/>
          </a:pPr>
          <a:r>
            <a:rPr lang="en-US" sz="1500" kern="1200">
              <a:latin typeface="Times New Roman"/>
              <a:cs typeface="Times New Roman"/>
            </a:rPr>
            <a:t>It is not simply the ratio of incoming and outgoing radiance for two chosen rays, a ratio that would always fall between 0 and 1. It is the ratio of the outgoing ray's radiance Lr to the irradiance E from only one direction.</a:t>
          </a:r>
        </a:p>
        <a:p>
          <a:pPr marL="114300" lvl="1" indent="-114300" algn="l" defTabSz="666750" rtl="0">
            <a:lnSpc>
              <a:spcPct val="90000"/>
            </a:lnSpc>
            <a:spcBef>
              <a:spcPct val="0"/>
            </a:spcBef>
            <a:spcAft>
              <a:spcPct val="15000"/>
            </a:spcAft>
            <a:buChar char="•"/>
          </a:pPr>
          <a:r>
            <a:rPr lang="en-US" sz="1500" kern="1200" dirty="0">
              <a:latin typeface="Times New Roman"/>
              <a:cs typeface="Times New Roman"/>
            </a:rPr>
            <a:t>Thus a perfect difuse reflector has a BRDF value of 1 and not the value of 1/π you might initially expect.</a:t>
          </a:r>
        </a:p>
      </dsp:txBody>
      <dsp:txXfrm rot="-5400000">
        <a:off x="1036194" y="2720800"/>
        <a:ext cx="9260277" cy="868240"/>
      </dsp:txXfrm>
    </dsp:sp>
    <dsp:sp modelId="{6A80A8C5-809D-459F-9B88-890D0A8541DD}">
      <dsp:nvSpPr>
        <dsp:cNvPr id="0" name=""/>
        <dsp:cNvSpPr/>
      </dsp:nvSpPr>
      <dsp:spPr>
        <a:xfrm rot="5400000">
          <a:off x="-222041" y="4231766"/>
          <a:ext cx="1480277" cy="10361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Times New Roman"/>
              <a:cs typeface="Times New Roman"/>
            </a:rPr>
            <a:t>4</a:t>
          </a:r>
        </a:p>
      </dsp:txBody>
      <dsp:txXfrm rot="-5400000">
        <a:off x="1" y="4527821"/>
        <a:ext cx="1036194" cy="444083"/>
      </dsp:txXfrm>
    </dsp:sp>
    <dsp:sp modelId="{532C7D5C-C621-469C-8D65-0A58F99550CB}">
      <dsp:nvSpPr>
        <dsp:cNvPr id="0" name=""/>
        <dsp:cNvSpPr/>
      </dsp:nvSpPr>
      <dsp:spPr>
        <a:xfrm rot="5400000">
          <a:off x="5208727" y="-162808"/>
          <a:ext cx="962180" cy="9307247"/>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rtl="0">
            <a:lnSpc>
              <a:spcPct val="90000"/>
            </a:lnSpc>
            <a:spcBef>
              <a:spcPct val="0"/>
            </a:spcBef>
            <a:spcAft>
              <a:spcPct val="15000"/>
            </a:spcAft>
            <a:buChar char="•"/>
          </a:pPr>
          <a:r>
            <a:rPr lang="en-US" sz="1500" kern="1200">
              <a:latin typeface="Times New Roman"/>
              <a:cs typeface="Times New Roman"/>
            </a:rPr>
            <a:t>The 5 input dimensions of BRDF namely the 4 angles(incoming,outgoing) and wavelength makes it tidious to calculate.</a:t>
          </a:r>
        </a:p>
        <a:p>
          <a:pPr marL="114300" lvl="1" indent="-114300" algn="l" defTabSz="666750" rtl="0">
            <a:lnSpc>
              <a:spcPct val="90000"/>
            </a:lnSpc>
            <a:spcBef>
              <a:spcPct val="0"/>
            </a:spcBef>
            <a:spcAft>
              <a:spcPct val="15000"/>
            </a:spcAft>
            <a:buChar char="•"/>
          </a:pPr>
          <a:r>
            <a:rPr lang="en-US" sz="1500" kern="1200" dirty="0">
              <a:latin typeface="Times New Roman"/>
              <a:cs typeface="Times New Roman"/>
            </a:rPr>
            <a:t>Though BRDF databases for different surfaces are present,usually we resort for parameterized BRDF models for the surface.</a:t>
          </a:r>
        </a:p>
      </dsp:txBody>
      <dsp:txXfrm rot="-5400000">
        <a:off x="1036194" y="4056695"/>
        <a:ext cx="9260277" cy="8682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C0656-FDF6-491A-8780-85E1B7647557}">
      <dsp:nvSpPr>
        <dsp:cNvPr id="0" name=""/>
        <dsp:cNvSpPr/>
      </dsp:nvSpPr>
      <dsp:spPr>
        <a:xfrm>
          <a:off x="0" y="1779722"/>
          <a:ext cx="9450814" cy="378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1343166-6171-48EC-A5CE-844326E71324}">
      <dsp:nvSpPr>
        <dsp:cNvPr id="0" name=""/>
        <dsp:cNvSpPr/>
      </dsp:nvSpPr>
      <dsp:spPr>
        <a:xfrm>
          <a:off x="472540" y="1558322"/>
          <a:ext cx="6615569"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0053" tIns="0" rIns="250053" bIns="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Times New Roman"/>
              <a:cs typeface="Times New Roman"/>
            </a:rPr>
            <a:t>BSSRDF is Bi-Directional Sub-Surface Reflectance Distribution Function</a:t>
          </a:r>
        </a:p>
      </dsp:txBody>
      <dsp:txXfrm>
        <a:off x="494156" y="1579938"/>
        <a:ext cx="6572337" cy="399568"/>
      </dsp:txXfrm>
    </dsp:sp>
    <dsp:sp modelId="{5A2DC0CA-F3D9-4CC8-82A0-756FBCB4F9A5}">
      <dsp:nvSpPr>
        <dsp:cNvPr id="0" name=""/>
        <dsp:cNvSpPr/>
      </dsp:nvSpPr>
      <dsp:spPr>
        <a:xfrm>
          <a:off x="0" y="2460122"/>
          <a:ext cx="9450814" cy="378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EFB3C2A-FB28-4C3D-BABE-522B7CAB4C92}">
      <dsp:nvSpPr>
        <dsp:cNvPr id="0" name=""/>
        <dsp:cNvSpPr/>
      </dsp:nvSpPr>
      <dsp:spPr>
        <a:xfrm>
          <a:off x="472540" y="2238722"/>
          <a:ext cx="6615569"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0053" tIns="0" rIns="250053" bIns="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Times New Roman"/>
              <a:cs typeface="Times New Roman"/>
            </a:rPr>
            <a:t>BRDF based models fail to model the surfaces which are translucent like human skin, marble, milk etc.</a:t>
          </a:r>
        </a:p>
      </dsp:txBody>
      <dsp:txXfrm>
        <a:off x="494156" y="2260338"/>
        <a:ext cx="6572337" cy="399568"/>
      </dsp:txXfrm>
    </dsp:sp>
    <dsp:sp modelId="{A6DDE9F5-407C-4291-940B-4427965F1FD4}">
      <dsp:nvSpPr>
        <dsp:cNvPr id="0" name=""/>
        <dsp:cNvSpPr/>
      </dsp:nvSpPr>
      <dsp:spPr>
        <a:xfrm>
          <a:off x="0" y="3140522"/>
          <a:ext cx="9450814" cy="378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1EF07B2-0CEC-437C-BCFC-08405BBAB82B}">
      <dsp:nvSpPr>
        <dsp:cNvPr id="0" name=""/>
        <dsp:cNvSpPr/>
      </dsp:nvSpPr>
      <dsp:spPr>
        <a:xfrm>
          <a:off x="472540" y="2919122"/>
          <a:ext cx="6615569"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0053" tIns="0" rIns="250053" bIns="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Times New Roman"/>
              <a:cs typeface="Times New Roman"/>
            </a:rPr>
            <a:t>BRDF assumes every material to be either opaque or transparent.</a:t>
          </a:r>
        </a:p>
      </dsp:txBody>
      <dsp:txXfrm>
        <a:off x="494156" y="2940738"/>
        <a:ext cx="6572337" cy="399568"/>
      </dsp:txXfrm>
    </dsp:sp>
    <dsp:sp modelId="{6A0D9EEC-317F-41E0-88B9-3BB536AC1121}">
      <dsp:nvSpPr>
        <dsp:cNvPr id="0" name=""/>
        <dsp:cNvSpPr/>
      </dsp:nvSpPr>
      <dsp:spPr>
        <a:xfrm>
          <a:off x="0" y="3820922"/>
          <a:ext cx="9450814" cy="378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596B53A-5C04-4E7E-887E-105A1AEC66D0}">
      <dsp:nvSpPr>
        <dsp:cNvPr id="0" name=""/>
        <dsp:cNvSpPr/>
      </dsp:nvSpPr>
      <dsp:spPr>
        <a:xfrm>
          <a:off x="472540" y="3599522"/>
          <a:ext cx="6615569"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0053" tIns="0" rIns="250053" bIns="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Times New Roman"/>
              <a:cs typeface="Times New Roman"/>
            </a:rPr>
            <a:t>BRDF assumes that ray changes occur only at surfaces not within the surface.</a:t>
          </a:r>
          <a:endParaRPr lang="en-US" sz="1500" kern="1200" dirty="0">
            <a:latin typeface="Calibri Light"/>
            <a:cs typeface="Calibri Light"/>
          </a:endParaRPr>
        </a:p>
      </dsp:txBody>
      <dsp:txXfrm>
        <a:off x="494156" y="3621138"/>
        <a:ext cx="6572337" cy="399568"/>
      </dsp:txXfrm>
    </dsp:sp>
    <dsp:sp modelId="{29C794B8-3917-4D7A-A5AF-294D9F3DF07A}">
      <dsp:nvSpPr>
        <dsp:cNvPr id="0" name=""/>
        <dsp:cNvSpPr/>
      </dsp:nvSpPr>
      <dsp:spPr>
        <a:xfrm>
          <a:off x="0" y="4501322"/>
          <a:ext cx="9450814" cy="378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D49EEF5-C424-413C-A8A5-72F218F68400}">
      <dsp:nvSpPr>
        <dsp:cNvPr id="0" name=""/>
        <dsp:cNvSpPr/>
      </dsp:nvSpPr>
      <dsp:spPr>
        <a:xfrm>
          <a:off x="472540" y="4279922"/>
          <a:ext cx="6615569"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0053" tIns="0" rIns="250053" bIns="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Times New Roman"/>
              <a:cs typeface="Times New Roman"/>
            </a:rPr>
            <a:t>That is, it does not acknowledge sub-surface scattering.</a:t>
          </a:r>
          <a:endParaRPr lang="en-US" sz="1500" kern="1200" dirty="0">
            <a:latin typeface="Calibri Light" panose="020F0302020204030204"/>
            <a:cs typeface="Calibri Light" panose="020F0302020204030204"/>
          </a:endParaRPr>
        </a:p>
      </dsp:txBody>
      <dsp:txXfrm>
        <a:off x="494156" y="4301538"/>
        <a:ext cx="6572337" cy="399568"/>
      </dsp:txXfrm>
    </dsp:sp>
    <dsp:sp modelId="{0C86034B-BA73-4785-865E-FFF9C854C897}">
      <dsp:nvSpPr>
        <dsp:cNvPr id="0" name=""/>
        <dsp:cNvSpPr/>
      </dsp:nvSpPr>
      <dsp:spPr>
        <a:xfrm>
          <a:off x="0" y="5181722"/>
          <a:ext cx="9450814" cy="378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74CB08C-C935-456E-AA83-717F8E605DE1}">
      <dsp:nvSpPr>
        <dsp:cNvPr id="0" name=""/>
        <dsp:cNvSpPr/>
      </dsp:nvSpPr>
      <dsp:spPr>
        <a:xfrm>
          <a:off x="472540" y="4960322"/>
          <a:ext cx="6615569"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0053" tIns="0" rIns="250053" bIns="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a:cs typeface="Times New Roman"/>
            </a:rPr>
            <a:t>BSSRDF is also calculated using predefined parametric surface models</a:t>
          </a:r>
          <a:endParaRPr lang="en-US" sz="1500" kern="1200" dirty="0"/>
        </a:p>
      </dsp:txBody>
      <dsp:txXfrm>
        <a:off x="494156" y="4981938"/>
        <a:ext cx="6572337" cy="39956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53332-47C4-4299-9D59-9D0812D0AFEF}">
      <dsp:nvSpPr>
        <dsp:cNvPr id="0" name=""/>
        <dsp:cNvSpPr/>
      </dsp:nvSpPr>
      <dsp:spPr>
        <a:xfrm>
          <a:off x="0" y="5494167"/>
          <a:ext cx="15254109"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1A719E-75FA-4434-AF61-BAE04E2AAED5}">
      <dsp:nvSpPr>
        <dsp:cNvPr id="0" name=""/>
        <dsp:cNvSpPr/>
      </dsp:nvSpPr>
      <dsp:spPr>
        <a:xfrm>
          <a:off x="762705" y="5258007"/>
          <a:ext cx="10677876"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598" tIns="0" rIns="403598" bIns="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Calibri Light" panose="020F0302020204030204"/>
            </a:rPr>
            <a:t>Any</a:t>
          </a:r>
          <a:r>
            <a:rPr lang="en-US" sz="1600" kern="1200" dirty="0"/>
            <a:t> ray-bending device </a:t>
          </a:r>
          <a:r>
            <a:rPr lang="en-US" sz="1600" kern="1200" dirty="0">
              <a:latin typeface="Calibri Light" panose="020F0302020204030204"/>
            </a:rPr>
            <a:t>qualifies</a:t>
          </a:r>
          <a:r>
            <a:rPr lang="en-US" sz="1600" kern="1200" dirty="0"/>
            <a:t> as a lens,</a:t>
          </a:r>
          <a:r>
            <a:rPr lang="en-US" sz="1600" kern="1200" dirty="0">
              <a:latin typeface="Calibri Light" panose="020F0302020204030204"/>
            </a:rPr>
            <a:t> </a:t>
          </a:r>
          <a:r>
            <a:rPr lang="en-US" sz="1600" kern="1200" dirty="0"/>
            <a:t>including mirrors, running water, and atmospheric </a:t>
          </a:r>
          <a:r>
            <a:rPr lang="en-US" sz="1600" kern="1200" dirty="0">
              <a:latin typeface="Calibri Light" panose="020F0302020204030204"/>
            </a:rPr>
            <a:t>anomalies.</a:t>
          </a:r>
        </a:p>
      </dsp:txBody>
      <dsp:txXfrm>
        <a:off x="785762" y="5281064"/>
        <a:ext cx="10631762" cy="426206"/>
      </dsp:txXfrm>
    </dsp:sp>
    <dsp:sp modelId="{6E729FE7-9132-43D5-9B40-57C77C71D2E5}">
      <dsp:nvSpPr>
        <dsp:cNvPr id="0" name=""/>
        <dsp:cNvSpPr/>
      </dsp:nvSpPr>
      <dsp:spPr>
        <a:xfrm>
          <a:off x="0" y="6219927"/>
          <a:ext cx="15254109"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E1B0F8-9FB5-43EB-9AA7-236F3E5B685C}">
      <dsp:nvSpPr>
        <dsp:cNvPr id="0" name=""/>
        <dsp:cNvSpPr/>
      </dsp:nvSpPr>
      <dsp:spPr>
        <a:xfrm>
          <a:off x="762705" y="5983767"/>
          <a:ext cx="10677876"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598" tIns="0" rIns="403598" bIns="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Calibri Light" panose="020F0302020204030204"/>
            </a:rPr>
            <a:t>For imaging a</a:t>
          </a:r>
          <a:r>
            <a:rPr lang="en-US" sz="1600" kern="1200" dirty="0"/>
            <a:t> lens </a:t>
          </a:r>
          <a:r>
            <a:rPr lang="en-US" sz="1600" kern="1200" dirty="0">
              <a:latin typeface="Calibri Light" panose="020F0302020204030204"/>
            </a:rPr>
            <a:t>is</a:t>
          </a:r>
          <a:r>
            <a:rPr lang="en-US" sz="1600" kern="1200" dirty="0"/>
            <a:t> any device that bends incoming rays into useful </a:t>
          </a:r>
          <a:r>
            <a:rPr lang="en-US" sz="1600" kern="1200" dirty="0">
              <a:latin typeface="Calibri Light" panose="020F0302020204030204"/>
            </a:rPr>
            <a:t>patterns of</a:t>
          </a:r>
          <a:r>
            <a:rPr lang="en-US" sz="1600" kern="1200" dirty="0"/>
            <a:t> outgoing rays.</a:t>
          </a:r>
        </a:p>
      </dsp:txBody>
      <dsp:txXfrm>
        <a:off x="785762" y="6006824"/>
        <a:ext cx="10631762" cy="426206"/>
      </dsp:txXfrm>
    </dsp:sp>
    <dsp:sp modelId="{E47B52A2-2EB5-4C01-BF5D-2EF74A5D3702}">
      <dsp:nvSpPr>
        <dsp:cNvPr id="0" name=""/>
        <dsp:cNvSpPr/>
      </dsp:nvSpPr>
      <dsp:spPr>
        <a:xfrm>
          <a:off x="0" y="6945687"/>
          <a:ext cx="15254109"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70747C-402B-4A36-AAB9-464B13908760}">
      <dsp:nvSpPr>
        <dsp:cNvPr id="0" name=""/>
        <dsp:cNvSpPr/>
      </dsp:nvSpPr>
      <dsp:spPr>
        <a:xfrm>
          <a:off x="762705" y="6709527"/>
          <a:ext cx="10677876"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598" tIns="0" rIns="403598" bIns="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Calibri Light" panose="020F0302020204030204"/>
            </a:rPr>
            <a:t>Rays Define a vast set of Lenses in 9D space with each point defining a unique lens.</a:t>
          </a:r>
          <a:endParaRPr lang="en-US" sz="1600" kern="1200" dirty="0"/>
        </a:p>
      </dsp:txBody>
      <dsp:txXfrm>
        <a:off x="785762" y="6732584"/>
        <a:ext cx="10631762" cy="426206"/>
      </dsp:txXfrm>
    </dsp:sp>
    <dsp:sp modelId="{A00CBB7D-7B73-4262-A7EC-8F3831007864}">
      <dsp:nvSpPr>
        <dsp:cNvPr id="0" name=""/>
        <dsp:cNvSpPr/>
      </dsp:nvSpPr>
      <dsp:spPr>
        <a:xfrm>
          <a:off x="0" y="7671447"/>
          <a:ext cx="15254109"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D462F-E790-4828-B3B8-641D5FD69442}">
      <dsp:nvSpPr>
        <dsp:cNvPr id="0" name=""/>
        <dsp:cNvSpPr/>
      </dsp:nvSpPr>
      <dsp:spPr>
        <a:xfrm>
          <a:off x="762705" y="7435287"/>
          <a:ext cx="10677876"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598" tIns="0" rIns="403598" bIns="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Calibri Light" panose="020F0302020204030204"/>
            </a:rPr>
            <a:t>However, meaningful lenses for focused images fall on a 3D manifold of 9D space</a:t>
          </a:r>
        </a:p>
      </dsp:txBody>
      <dsp:txXfrm>
        <a:off x="785762" y="7458344"/>
        <a:ext cx="10631762" cy="426206"/>
      </dsp:txXfrm>
    </dsp:sp>
    <dsp:sp modelId="{F9D2B936-E338-4340-AC7E-A8A5778B3290}">
      <dsp:nvSpPr>
        <dsp:cNvPr id="0" name=""/>
        <dsp:cNvSpPr/>
      </dsp:nvSpPr>
      <dsp:spPr>
        <a:xfrm>
          <a:off x="0" y="8397207"/>
          <a:ext cx="15254109"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3888" tIns="333248" rIns="118388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latin typeface="Calibri Light" panose="020F0302020204030204"/>
            </a:rPr>
            <a:t> Refractive Index </a:t>
          </a:r>
          <a:endParaRPr lang="en-US" sz="1600" kern="1200" dirty="0"/>
        </a:p>
        <a:p>
          <a:pPr marL="171450" lvl="1" indent="-171450" algn="l" defTabSz="711200" rtl="0">
            <a:lnSpc>
              <a:spcPct val="90000"/>
            </a:lnSpc>
            <a:spcBef>
              <a:spcPct val="0"/>
            </a:spcBef>
            <a:spcAft>
              <a:spcPct val="15000"/>
            </a:spcAft>
            <a:buChar char="•"/>
          </a:pPr>
          <a:r>
            <a:rPr lang="en-US" sz="1600" kern="1200" dirty="0">
              <a:latin typeface="Calibri Light" panose="020F0302020204030204"/>
            </a:rPr>
            <a:t> Lens Shape</a:t>
          </a:r>
        </a:p>
      </dsp:txBody>
      <dsp:txXfrm>
        <a:off x="0" y="8397207"/>
        <a:ext cx="15254109" cy="932400"/>
      </dsp:txXfrm>
    </dsp:sp>
    <dsp:sp modelId="{47223EF7-E0FB-4FB3-B211-F66F63F711E3}">
      <dsp:nvSpPr>
        <dsp:cNvPr id="0" name=""/>
        <dsp:cNvSpPr/>
      </dsp:nvSpPr>
      <dsp:spPr>
        <a:xfrm>
          <a:off x="762705" y="8161047"/>
          <a:ext cx="10677876"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598" tIns="0" rIns="403598" bIns="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Calibri Light" panose="020F0302020204030204"/>
            </a:rPr>
            <a:t>Parameters we can control in Lens Design are </a:t>
          </a:r>
        </a:p>
      </dsp:txBody>
      <dsp:txXfrm>
        <a:off x="785762" y="8184104"/>
        <a:ext cx="10631762" cy="426206"/>
      </dsp:txXfrm>
    </dsp:sp>
    <dsp:sp modelId="{8F33C374-AE51-49C2-91C3-BC2BDAB917F7}">
      <dsp:nvSpPr>
        <dsp:cNvPr id="0" name=""/>
        <dsp:cNvSpPr/>
      </dsp:nvSpPr>
      <dsp:spPr>
        <a:xfrm>
          <a:off x="0" y="9652167"/>
          <a:ext cx="15254109"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7D3AA8-0315-4462-8AAA-3796CC1BF190}">
      <dsp:nvSpPr>
        <dsp:cNvPr id="0" name=""/>
        <dsp:cNvSpPr/>
      </dsp:nvSpPr>
      <dsp:spPr>
        <a:xfrm>
          <a:off x="762705" y="9416007"/>
          <a:ext cx="10677876"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598" tIns="0" rIns="403598" bIns="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Calibri Light" panose="020F0302020204030204"/>
            </a:rPr>
            <a:t>However,assessment of Lens Error is not done using 9D function calculation rather by assessing the images they form</a:t>
          </a:r>
        </a:p>
      </dsp:txBody>
      <dsp:txXfrm>
        <a:off x="785762" y="9439064"/>
        <a:ext cx="10631762" cy="42620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5C544-79A5-4795-AB70-281A22E4CE63}">
      <dsp:nvSpPr>
        <dsp:cNvPr id="0" name=""/>
        <dsp:cNvSpPr/>
      </dsp:nvSpPr>
      <dsp:spPr>
        <a:xfrm>
          <a:off x="0" y="601980"/>
          <a:ext cx="9531450" cy="80264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90E93-8BE5-4982-AA3C-217E2FA50614}">
      <dsp:nvSpPr>
        <dsp:cNvPr id="0" name=""/>
        <dsp:cNvSpPr/>
      </dsp:nvSpPr>
      <dsp:spPr>
        <a:xfrm>
          <a:off x="2356" y="0"/>
          <a:ext cx="1371774" cy="80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rtl="0">
            <a:lnSpc>
              <a:spcPct val="90000"/>
            </a:lnSpc>
            <a:spcBef>
              <a:spcPct val="0"/>
            </a:spcBef>
            <a:spcAft>
              <a:spcPct val="35000"/>
            </a:spcAft>
            <a:buNone/>
          </a:pPr>
          <a:r>
            <a:rPr lang="en-US" sz="1900" kern="1200" dirty="0">
              <a:latin typeface="Times New Roman"/>
              <a:cs typeface="Times New Roman"/>
            </a:rPr>
            <a:t>Field of View</a:t>
          </a:r>
          <a:endParaRPr lang="en-US" sz="1900" b="0" i="0" u="none" strike="noStrike" kern="1200" cap="none" baseline="0" noProof="0" dirty="0">
            <a:solidFill>
              <a:srgbClr val="010000"/>
            </a:solidFill>
            <a:latin typeface="Times New Roman"/>
            <a:cs typeface="Times New Roman"/>
          </a:endParaRPr>
        </a:p>
      </dsp:txBody>
      <dsp:txXfrm>
        <a:off x="2356" y="0"/>
        <a:ext cx="1371774" cy="802640"/>
      </dsp:txXfrm>
    </dsp:sp>
    <dsp:sp modelId="{75788C40-1F4E-4017-8323-566513ECAA0A}">
      <dsp:nvSpPr>
        <dsp:cNvPr id="0" name=""/>
        <dsp:cNvSpPr/>
      </dsp:nvSpPr>
      <dsp:spPr>
        <a:xfrm>
          <a:off x="587913" y="902970"/>
          <a:ext cx="200660" cy="2006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42F960-6AD6-4BCE-883C-AD194ED7B6CE}">
      <dsp:nvSpPr>
        <dsp:cNvPr id="0" name=""/>
        <dsp:cNvSpPr/>
      </dsp:nvSpPr>
      <dsp:spPr>
        <a:xfrm>
          <a:off x="1442719" y="1203960"/>
          <a:ext cx="1371774" cy="80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en-US" sz="1900" kern="1200" dirty="0">
              <a:latin typeface="Times New Roman"/>
              <a:cs typeface="Times New Roman"/>
            </a:rPr>
            <a:t>Working Distance</a:t>
          </a:r>
          <a:endParaRPr lang="en-US" sz="1900" kern="1200" dirty="0"/>
        </a:p>
      </dsp:txBody>
      <dsp:txXfrm>
        <a:off x="1442719" y="1203960"/>
        <a:ext cx="1371774" cy="802640"/>
      </dsp:txXfrm>
    </dsp:sp>
    <dsp:sp modelId="{4A8A6989-68E3-49F7-B490-299126B5ACC3}">
      <dsp:nvSpPr>
        <dsp:cNvPr id="0" name=""/>
        <dsp:cNvSpPr/>
      </dsp:nvSpPr>
      <dsp:spPr>
        <a:xfrm>
          <a:off x="2028277" y="902970"/>
          <a:ext cx="200660" cy="2006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0E52F3-BD54-4C4B-8CBB-64790AACD71B}">
      <dsp:nvSpPr>
        <dsp:cNvPr id="0" name=""/>
        <dsp:cNvSpPr/>
      </dsp:nvSpPr>
      <dsp:spPr>
        <a:xfrm>
          <a:off x="2883083" y="0"/>
          <a:ext cx="1371774" cy="80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latin typeface="Times New Roman"/>
              <a:cs typeface="Times New Roman"/>
            </a:rPr>
            <a:t>Depth of Field</a:t>
          </a:r>
        </a:p>
      </dsp:txBody>
      <dsp:txXfrm>
        <a:off x="2883083" y="0"/>
        <a:ext cx="1371774" cy="802640"/>
      </dsp:txXfrm>
    </dsp:sp>
    <dsp:sp modelId="{6687790E-49DA-48E9-B117-9653B4C0791E}">
      <dsp:nvSpPr>
        <dsp:cNvPr id="0" name=""/>
        <dsp:cNvSpPr/>
      </dsp:nvSpPr>
      <dsp:spPr>
        <a:xfrm>
          <a:off x="3468640" y="902970"/>
          <a:ext cx="200660" cy="2006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178AB6-831A-453A-A4CE-2574A7C74426}">
      <dsp:nvSpPr>
        <dsp:cNvPr id="0" name=""/>
        <dsp:cNvSpPr/>
      </dsp:nvSpPr>
      <dsp:spPr>
        <a:xfrm>
          <a:off x="4323446" y="1203960"/>
          <a:ext cx="1371774" cy="80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latin typeface="Times New Roman"/>
              <a:cs typeface="Times New Roman"/>
            </a:rPr>
            <a:t>Resolution</a:t>
          </a:r>
        </a:p>
      </dsp:txBody>
      <dsp:txXfrm>
        <a:off x="4323446" y="1203960"/>
        <a:ext cx="1371774" cy="802640"/>
      </dsp:txXfrm>
    </dsp:sp>
    <dsp:sp modelId="{920B9CAB-AD1A-430B-8187-CFE48584FDEC}">
      <dsp:nvSpPr>
        <dsp:cNvPr id="0" name=""/>
        <dsp:cNvSpPr/>
      </dsp:nvSpPr>
      <dsp:spPr>
        <a:xfrm>
          <a:off x="4909004" y="902970"/>
          <a:ext cx="200660" cy="2006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1BE5F-D339-4EB5-85DA-DA9D8A9E5800}">
      <dsp:nvSpPr>
        <dsp:cNvPr id="0" name=""/>
        <dsp:cNvSpPr/>
      </dsp:nvSpPr>
      <dsp:spPr>
        <a:xfrm>
          <a:off x="5763810" y="0"/>
          <a:ext cx="1371774" cy="80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rtl="0">
            <a:lnSpc>
              <a:spcPct val="90000"/>
            </a:lnSpc>
            <a:spcBef>
              <a:spcPct val="0"/>
            </a:spcBef>
            <a:spcAft>
              <a:spcPct val="35000"/>
            </a:spcAft>
            <a:buNone/>
          </a:pPr>
          <a:r>
            <a:rPr lang="en-US" sz="1900" kern="1200" dirty="0">
              <a:latin typeface="Times New Roman"/>
              <a:cs typeface="Times New Roman"/>
            </a:rPr>
            <a:t>Sensor Size</a:t>
          </a:r>
        </a:p>
      </dsp:txBody>
      <dsp:txXfrm>
        <a:off x="5763810" y="0"/>
        <a:ext cx="1371774" cy="802640"/>
      </dsp:txXfrm>
    </dsp:sp>
    <dsp:sp modelId="{698AED5A-6EB6-41CD-B016-C3441C44EA20}">
      <dsp:nvSpPr>
        <dsp:cNvPr id="0" name=""/>
        <dsp:cNvSpPr/>
      </dsp:nvSpPr>
      <dsp:spPr>
        <a:xfrm>
          <a:off x="6349367" y="902970"/>
          <a:ext cx="200660" cy="2006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15932D-F7B0-4FFB-B123-99731C5AC3C7}">
      <dsp:nvSpPr>
        <dsp:cNvPr id="0" name=""/>
        <dsp:cNvSpPr/>
      </dsp:nvSpPr>
      <dsp:spPr>
        <a:xfrm>
          <a:off x="7204174" y="1203960"/>
          <a:ext cx="1371774" cy="80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latin typeface="Times New Roman"/>
              <a:cs typeface="Times New Roman"/>
            </a:rPr>
            <a:t>PMAG</a:t>
          </a:r>
        </a:p>
      </dsp:txBody>
      <dsp:txXfrm>
        <a:off x="7204174" y="1203960"/>
        <a:ext cx="1371774" cy="802640"/>
      </dsp:txXfrm>
    </dsp:sp>
    <dsp:sp modelId="{557FA571-8863-4268-8BAE-9AE9C260A8B3}">
      <dsp:nvSpPr>
        <dsp:cNvPr id="0" name=""/>
        <dsp:cNvSpPr/>
      </dsp:nvSpPr>
      <dsp:spPr>
        <a:xfrm>
          <a:off x="7789731" y="902970"/>
          <a:ext cx="200660" cy="2006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94623-1B89-4B35-B118-F01F7DF6623E}">
      <dsp:nvSpPr>
        <dsp:cNvPr id="0" name=""/>
        <dsp:cNvSpPr/>
      </dsp:nvSpPr>
      <dsp:spPr>
        <a:xfrm>
          <a:off x="3530" y="219888"/>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solidFill>
                <a:schemeClr val="bg1"/>
              </a:solidFill>
              <a:latin typeface="Times New Roman"/>
              <a:cs typeface="Times New Roman"/>
            </a:rPr>
            <a:t>Larger the focal length larger the PMAG but smaller the field of view</a:t>
          </a:r>
          <a:endParaRPr lang="en-US" sz="1900" kern="1200" dirty="0">
            <a:latin typeface="Times New Roman"/>
            <a:cs typeface="Times New Roman"/>
          </a:endParaRPr>
        </a:p>
      </dsp:txBody>
      <dsp:txXfrm>
        <a:off x="3530" y="219888"/>
        <a:ext cx="2800889" cy="1680533"/>
      </dsp:txXfrm>
    </dsp:sp>
    <dsp:sp modelId="{A8B104E9-6647-4104-AA1C-942643EB10D4}">
      <dsp:nvSpPr>
        <dsp:cNvPr id="0" name=""/>
        <dsp:cNvSpPr/>
      </dsp:nvSpPr>
      <dsp:spPr>
        <a:xfrm>
          <a:off x="3084509" y="219888"/>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Shorter the focal length larger the field of view but more distortions and cost of lens</a:t>
          </a:r>
          <a:endParaRPr lang="en-US" sz="1900" kern="1200" dirty="0">
            <a:latin typeface="Times New Roman"/>
            <a:cs typeface="Times New Roman"/>
          </a:endParaRPr>
        </a:p>
      </dsp:txBody>
      <dsp:txXfrm>
        <a:off x="3084509" y="219888"/>
        <a:ext cx="2800889" cy="1680533"/>
      </dsp:txXfrm>
    </dsp:sp>
    <dsp:sp modelId="{DDBBCD71-4C42-4291-80C5-FDAE368F34CD}">
      <dsp:nvSpPr>
        <dsp:cNvPr id="0" name=""/>
        <dsp:cNvSpPr/>
      </dsp:nvSpPr>
      <dsp:spPr>
        <a:xfrm>
          <a:off x="6165487" y="219888"/>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Larger the Focal Length and aperture more is the light admitted for dimly lit scene but smaller the FOV</a:t>
          </a:r>
          <a:endParaRPr lang="en-US" sz="1900" kern="1200" dirty="0">
            <a:latin typeface="Times New Roman"/>
            <a:cs typeface="Times New Roman"/>
          </a:endParaRPr>
        </a:p>
      </dsp:txBody>
      <dsp:txXfrm>
        <a:off x="6165487" y="219888"/>
        <a:ext cx="2800889" cy="1680533"/>
      </dsp:txXfrm>
    </dsp:sp>
    <dsp:sp modelId="{0FA6ABCC-6013-4941-B7F7-0BE513816579}">
      <dsp:nvSpPr>
        <dsp:cNvPr id="0" name=""/>
        <dsp:cNvSpPr/>
      </dsp:nvSpPr>
      <dsp:spPr>
        <a:xfrm>
          <a:off x="9246466" y="219888"/>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Increasing Depth of Focus requires smaller aperture hence increased exposure time and higher sensor sensitivity leading to higher noise</a:t>
          </a:r>
          <a:endParaRPr lang="en-US" sz="1900" kern="1200" dirty="0">
            <a:latin typeface="Times New Roman"/>
            <a:cs typeface="Times New Roman"/>
          </a:endParaRPr>
        </a:p>
      </dsp:txBody>
      <dsp:txXfrm>
        <a:off x="9246466" y="219888"/>
        <a:ext cx="2800889" cy="1680533"/>
      </dsp:txXfrm>
    </dsp:sp>
    <dsp:sp modelId="{12B37575-7EFF-4B4D-AD77-7EE14E88502A}">
      <dsp:nvSpPr>
        <dsp:cNvPr id="0" name=""/>
        <dsp:cNvSpPr/>
      </dsp:nvSpPr>
      <dsp:spPr>
        <a:xfrm>
          <a:off x="3530" y="2180510"/>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Higher the Spatial resolution smaller the pixel size larger the data storage requirements</a:t>
          </a:r>
          <a:endParaRPr lang="en-US" sz="1900" kern="1200" dirty="0">
            <a:latin typeface="Times New Roman"/>
            <a:cs typeface="Times New Roman"/>
          </a:endParaRPr>
        </a:p>
      </dsp:txBody>
      <dsp:txXfrm>
        <a:off x="3530" y="2180510"/>
        <a:ext cx="2800889" cy="1680533"/>
      </dsp:txXfrm>
    </dsp:sp>
    <dsp:sp modelId="{84911893-81FF-45C4-BB02-67FBC20622F7}">
      <dsp:nvSpPr>
        <dsp:cNvPr id="0" name=""/>
        <dsp:cNvSpPr/>
      </dsp:nvSpPr>
      <dsp:spPr>
        <a:xfrm>
          <a:off x="3084509" y="2180510"/>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Exposure time too large moving objects appear blurred and when too short then less amount of light gets captured</a:t>
          </a:r>
          <a:endParaRPr lang="en-US" sz="1900" kern="1200" dirty="0">
            <a:latin typeface="Times New Roman"/>
            <a:cs typeface="Times New Roman"/>
          </a:endParaRPr>
        </a:p>
      </dsp:txBody>
      <dsp:txXfrm>
        <a:off x="3084509" y="2180510"/>
        <a:ext cx="2800889" cy="1680533"/>
      </dsp:txXfrm>
    </dsp:sp>
    <dsp:sp modelId="{40C5B934-6490-41C3-A4E5-05EC5ACFC34D}">
      <dsp:nvSpPr>
        <dsp:cNvPr id="0" name=""/>
        <dsp:cNvSpPr/>
      </dsp:nvSpPr>
      <dsp:spPr>
        <a:xfrm>
          <a:off x="6165487" y="2180510"/>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Higher the spatial resolution poorer is Depth of Focus</a:t>
          </a:r>
          <a:endParaRPr lang="en-US" sz="1900" kern="1200" dirty="0">
            <a:latin typeface="Times New Roman"/>
            <a:cs typeface="Times New Roman"/>
          </a:endParaRPr>
        </a:p>
      </dsp:txBody>
      <dsp:txXfrm>
        <a:off x="6165487" y="2180510"/>
        <a:ext cx="2800889" cy="1680533"/>
      </dsp:txXfrm>
    </dsp:sp>
    <dsp:sp modelId="{DEC6FE4D-1F22-4B9A-BF3E-18303819EF32}">
      <dsp:nvSpPr>
        <dsp:cNvPr id="0" name=""/>
        <dsp:cNvSpPr/>
      </dsp:nvSpPr>
      <dsp:spPr>
        <a:xfrm>
          <a:off x="9246466" y="2180510"/>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Calibri"/>
            </a:rPr>
            <a:t>Larger lens apertures gather more light, but reduce the depth of focus in the image</a:t>
          </a:r>
          <a:endParaRPr lang="en-US" sz="1900" kern="1200" dirty="0">
            <a:latin typeface="Times New Roman"/>
            <a:cs typeface="Times New Roman"/>
          </a:endParaRPr>
        </a:p>
      </dsp:txBody>
      <dsp:txXfrm>
        <a:off x="9246466" y="2180510"/>
        <a:ext cx="2800889" cy="16805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4F73D-5BDF-4427-9723-2739531B1CB4}">
      <dsp:nvSpPr>
        <dsp:cNvPr id="0" name=""/>
        <dsp:cNvSpPr/>
      </dsp:nvSpPr>
      <dsp:spPr>
        <a:xfrm>
          <a:off x="2874" y="695897"/>
          <a:ext cx="2280349" cy="13682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Times New Roman"/>
              <a:cs typeface="Times New Roman"/>
            </a:rPr>
            <a:t>To Create</a:t>
          </a:r>
          <a:r>
            <a:rPr lang="en-US" sz="1500" b="0" i="0" u="none" strike="noStrike" kern="1200" cap="none" baseline="0" noProof="0">
              <a:latin typeface="Times New Roman"/>
              <a:cs typeface="Calibri Light" panose="020F0302020204030204"/>
            </a:rPr>
            <a:t> </a:t>
          </a:r>
          <a:r>
            <a:rPr lang="en-US" sz="1500" kern="1200">
              <a:latin typeface="Times New Roman"/>
              <a:cs typeface="Times New Roman"/>
            </a:rPr>
            <a:t>New</a:t>
          </a:r>
          <a:r>
            <a:rPr lang="en-US" sz="1500" b="0" i="0" u="none" strike="noStrike" kern="1200" cap="none" baseline="0" noProof="0">
              <a:latin typeface="Times New Roman"/>
              <a:cs typeface="Calibri Light" panose="020F0302020204030204"/>
            </a:rPr>
            <a:t> Visual</a:t>
          </a:r>
          <a:r>
            <a:rPr lang="en-US" sz="1500" kern="1200">
              <a:latin typeface="Times New Roman"/>
              <a:cs typeface="Times New Roman"/>
            </a:rPr>
            <a:t> </a:t>
          </a:r>
          <a:r>
            <a:rPr lang="en-US" sz="1500" b="0" i="0" u="none" strike="noStrike" kern="1200" cap="none" baseline="0" noProof="0">
              <a:latin typeface="Times New Roman"/>
              <a:cs typeface="Calibri Light" panose="020F0302020204030204"/>
            </a:rPr>
            <a:t>Information</a:t>
          </a:r>
          <a:r>
            <a:rPr lang="en-US" sz="1500" kern="1200">
              <a:latin typeface="Times New Roman"/>
              <a:cs typeface="Times New Roman"/>
            </a:rPr>
            <a:t> from</a:t>
          </a:r>
          <a:r>
            <a:rPr lang="en-US" sz="1500" b="0" i="0" u="none" strike="noStrike" kern="1200" cap="none" baseline="0" noProof="0">
              <a:latin typeface="Times New Roman"/>
              <a:cs typeface="Calibri Light" panose="020F0302020204030204"/>
            </a:rPr>
            <a:t> a</a:t>
          </a:r>
          <a:r>
            <a:rPr lang="en-US" sz="1500" kern="1200">
              <a:latin typeface="Times New Roman"/>
              <a:cs typeface="Times New Roman"/>
            </a:rPr>
            <a:t> </a:t>
          </a:r>
          <a:r>
            <a:rPr lang="en-US" sz="1500" b="0" i="0" u="none" strike="noStrike" kern="1200" cap="none" baseline="0" noProof="0">
              <a:latin typeface="Times New Roman"/>
              <a:cs typeface="Calibri Light" panose="020F0302020204030204"/>
            </a:rPr>
            <a:t>given scene</a:t>
          </a:r>
          <a:r>
            <a:rPr lang="en-US" sz="1500" kern="1200">
              <a:latin typeface="Times New Roman"/>
              <a:cs typeface="Times New Roman"/>
            </a:rPr>
            <a:t> e.g</a:t>
          </a:r>
          <a:r>
            <a:rPr lang="en-US" sz="1500" b="0" i="0" u="none" strike="noStrike" kern="1200" cap="none" baseline="0" noProof="0">
              <a:latin typeface="Times New Roman"/>
              <a:cs typeface="Calibri Light" panose="020F0302020204030204"/>
            </a:rPr>
            <a:t>.</a:t>
          </a:r>
          <a:r>
            <a:rPr lang="en-US" sz="1500" kern="1200">
              <a:latin typeface="Times New Roman"/>
              <a:cs typeface="Times New Roman"/>
            </a:rPr>
            <a:t> </a:t>
          </a:r>
          <a:r>
            <a:rPr lang="en-US" sz="1500" b="0" i="0" u="none" strike="noStrike" kern="1200" cap="none" baseline="0" noProof="0">
              <a:latin typeface="Times New Roman"/>
              <a:cs typeface="Calibri Light" panose="020F0302020204030204"/>
            </a:rPr>
            <a:t>Creating</a:t>
          </a:r>
          <a:r>
            <a:rPr lang="en-US" sz="1500" kern="1200">
              <a:latin typeface="Times New Roman"/>
              <a:cs typeface="Times New Roman"/>
            </a:rPr>
            <a:t> </a:t>
          </a:r>
          <a:r>
            <a:rPr lang="en-US" sz="1500" b="0" i="0" u="none" strike="noStrike" kern="1200" cap="none" baseline="0" noProof="0">
              <a:latin typeface="Times New Roman"/>
              <a:cs typeface="Calibri Light" panose="020F0302020204030204"/>
            </a:rPr>
            <a:t>Global</a:t>
          </a:r>
          <a:r>
            <a:rPr lang="en-US" sz="1500" kern="1200">
              <a:latin typeface="Times New Roman"/>
              <a:cs typeface="Times New Roman"/>
            </a:rPr>
            <a:t> and</a:t>
          </a:r>
          <a:r>
            <a:rPr lang="en-US" sz="1500" b="0" i="0" u="none" strike="noStrike" kern="1200" cap="none" baseline="0" noProof="0">
              <a:latin typeface="Times New Roman"/>
              <a:cs typeface="Calibri Light" panose="020F0302020204030204"/>
            </a:rPr>
            <a:t> Direct Component of a scene</a:t>
          </a:r>
          <a:endParaRPr lang="en-US" sz="1500" b="0" i="0" u="none" strike="noStrike" kern="1200" cap="none" baseline="0" noProof="0">
            <a:solidFill>
              <a:srgbClr val="010000"/>
            </a:solidFill>
            <a:latin typeface="Times New Roman"/>
            <a:cs typeface="Calibri Light"/>
          </a:endParaRPr>
        </a:p>
      </dsp:txBody>
      <dsp:txXfrm>
        <a:off x="2874" y="695897"/>
        <a:ext cx="2280349" cy="1368209"/>
      </dsp:txXfrm>
    </dsp:sp>
    <dsp:sp modelId="{0DA34FDA-12F8-482A-82AC-3EFBE5421EC5}">
      <dsp:nvSpPr>
        <dsp:cNvPr id="0" name=""/>
        <dsp:cNvSpPr/>
      </dsp:nvSpPr>
      <dsp:spPr>
        <a:xfrm>
          <a:off x="2511259" y="695897"/>
          <a:ext cx="2280349" cy="13682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Times New Roman"/>
              <a:cs typeface="Times New Roman"/>
            </a:rPr>
            <a:t>To Construct New Visual Information e.g. 360 degree view from a single point and single camera</a:t>
          </a:r>
        </a:p>
      </dsp:txBody>
      <dsp:txXfrm>
        <a:off x="2511259" y="695897"/>
        <a:ext cx="2280349" cy="1368209"/>
      </dsp:txXfrm>
    </dsp:sp>
    <dsp:sp modelId="{A2D135B6-D4FB-4DF4-A8FE-9E309F9EA6A2}">
      <dsp:nvSpPr>
        <dsp:cNvPr id="0" name=""/>
        <dsp:cNvSpPr/>
      </dsp:nvSpPr>
      <dsp:spPr>
        <a:xfrm>
          <a:off x="5019643" y="695897"/>
          <a:ext cx="2280349" cy="13682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Times New Roman"/>
              <a:cs typeface="Times New Roman"/>
            </a:rPr>
            <a:t>To Measure already present Visual Information e.g. Observing multiple EM frequencies present in the scene</a:t>
          </a:r>
        </a:p>
      </dsp:txBody>
      <dsp:txXfrm>
        <a:off x="5019643" y="695897"/>
        <a:ext cx="2280349" cy="1368209"/>
      </dsp:txXfrm>
    </dsp:sp>
    <dsp:sp modelId="{A0EDE1E8-F0E4-422A-BD69-5431750C8F3A}">
      <dsp:nvSpPr>
        <dsp:cNvPr id="0" name=""/>
        <dsp:cNvSpPr/>
      </dsp:nvSpPr>
      <dsp:spPr>
        <a:xfrm>
          <a:off x="7528028" y="695897"/>
          <a:ext cx="2280349" cy="13682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Times New Roman"/>
              <a:cs typeface="Times New Roman"/>
            </a:rPr>
            <a:t>To Manipulate Visual Information e.g. Relighting the images and Creating the new viewpoints</a:t>
          </a:r>
        </a:p>
      </dsp:txBody>
      <dsp:txXfrm>
        <a:off x="7528028" y="695897"/>
        <a:ext cx="2280349" cy="13682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A6E50-4AD1-448F-AFA9-6D698930B426}">
      <dsp:nvSpPr>
        <dsp:cNvPr id="0" name=""/>
        <dsp:cNvSpPr/>
      </dsp:nvSpPr>
      <dsp:spPr>
        <a:xfrm>
          <a:off x="0" y="1408339"/>
          <a:ext cx="4114799" cy="257174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75E601-F6CC-428F-98F6-BC53BA6AEFFC}">
      <dsp:nvSpPr>
        <dsp:cNvPr id="0" name=""/>
        <dsp:cNvSpPr/>
      </dsp:nvSpPr>
      <dsp:spPr>
        <a:xfrm>
          <a:off x="405307" y="3320692"/>
          <a:ext cx="94640" cy="946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045797-B0E2-4CA2-8ED1-D5D4163E0031}">
      <dsp:nvSpPr>
        <dsp:cNvPr id="0" name=""/>
        <dsp:cNvSpPr/>
      </dsp:nvSpPr>
      <dsp:spPr>
        <a:xfrm>
          <a:off x="452627" y="3368012"/>
          <a:ext cx="703630" cy="61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148" tIns="0" rIns="0" bIns="0" numCol="1" spcCol="1270" anchor="t" anchorCtr="0">
          <a:noAutofit/>
        </a:bodyPr>
        <a:lstStyle/>
        <a:p>
          <a:pPr marL="0" lvl="0" indent="0" algn="l" defTabSz="400050" rtl="0">
            <a:lnSpc>
              <a:spcPct val="90000"/>
            </a:lnSpc>
            <a:spcBef>
              <a:spcPct val="0"/>
            </a:spcBef>
            <a:spcAft>
              <a:spcPct val="35000"/>
            </a:spcAft>
            <a:buNone/>
          </a:pPr>
          <a:r>
            <a:rPr lang="en-US" sz="900" b="0" kern="1200">
              <a:solidFill>
                <a:srgbClr val="010000"/>
              </a:solidFill>
              <a:latin typeface="Calibri"/>
              <a:cs typeface="Aharoni"/>
            </a:rPr>
            <a:t>Digital Photography</a:t>
          </a:r>
          <a:endParaRPr lang="en-US" sz="900" b="0" i="0" u="none" strike="noStrike" kern="1200" cap="none" baseline="0" noProof="0" dirty="0">
            <a:solidFill>
              <a:srgbClr val="010000"/>
            </a:solidFill>
            <a:latin typeface="Calibri"/>
            <a:cs typeface="Aharoni"/>
          </a:endParaRPr>
        </a:p>
      </dsp:txBody>
      <dsp:txXfrm>
        <a:off x="452627" y="3368012"/>
        <a:ext cx="703630" cy="612076"/>
      </dsp:txXfrm>
    </dsp:sp>
    <dsp:sp modelId="{505F041D-5CC2-45EB-B297-22E9D373C13A}">
      <dsp:nvSpPr>
        <dsp:cNvPr id="0" name=""/>
        <dsp:cNvSpPr/>
      </dsp:nvSpPr>
      <dsp:spPr>
        <a:xfrm>
          <a:off x="1073962" y="2722503"/>
          <a:ext cx="164591" cy="1645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8C3C5E-D40F-4BBD-A810-C64084126317}">
      <dsp:nvSpPr>
        <dsp:cNvPr id="0" name=""/>
        <dsp:cNvSpPr/>
      </dsp:nvSpPr>
      <dsp:spPr>
        <a:xfrm>
          <a:off x="1156258" y="2804799"/>
          <a:ext cx="864107" cy="117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14" tIns="0" rIns="0" bIns="0" numCol="1" spcCol="1270" anchor="t" anchorCtr="0">
          <a:noAutofit/>
        </a:bodyPr>
        <a:lstStyle/>
        <a:p>
          <a:pPr marL="0" lvl="0" indent="0" algn="l" defTabSz="400050" rtl="0">
            <a:lnSpc>
              <a:spcPct val="90000"/>
            </a:lnSpc>
            <a:spcBef>
              <a:spcPct val="0"/>
            </a:spcBef>
            <a:spcAft>
              <a:spcPct val="35000"/>
            </a:spcAft>
            <a:buNone/>
          </a:pPr>
          <a:r>
            <a:rPr lang="en-US" sz="900" b="0" kern="1200" dirty="0">
              <a:latin typeface="Calibri"/>
              <a:cs typeface="Aharoni"/>
            </a:rPr>
            <a:t>Epsilon Photography</a:t>
          </a:r>
        </a:p>
      </dsp:txBody>
      <dsp:txXfrm>
        <a:off x="1156258" y="2804799"/>
        <a:ext cx="864107" cy="1175289"/>
      </dsp:txXfrm>
    </dsp:sp>
    <dsp:sp modelId="{1E7509DC-3E2F-4B07-877E-D0A1CF36A419}">
      <dsp:nvSpPr>
        <dsp:cNvPr id="0" name=""/>
        <dsp:cNvSpPr/>
      </dsp:nvSpPr>
      <dsp:spPr>
        <a:xfrm>
          <a:off x="1927783" y="2281705"/>
          <a:ext cx="218084" cy="2180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4E40B2-27A4-4A7A-B078-3362B154A92E}">
      <dsp:nvSpPr>
        <dsp:cNvPr id="0" name=""/>
        <dsp:cNvSpPr/>
      </dsp:nvSpPr>
      <dsp:spPr>
        <a:xfrm>
          <a:off x="2036825" y="2390747"/>
          <a:ext cx="864107" cy="1589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58" tIns="0" rIns="0" bIns="0" numCol="1" spcCol="1270" anchor="t" anchorCtr="0">
          <a:noAutofit/>
        </a:bodyPr>
        <a:lstStyle/>
        <a:p>
          <a:pPr marL="0" lvl="0" indent="0" algn="l" defTabSz="400050" rtl="0">
            <a:lnSpc>
              <a:spcPct val="90000"/>
            </a:lnSpc>
            <a:spcBef>
              <a:spcPct val="0"/>
            </a:spcBef>
            <a:spcAft>
              <a:spcPct val="35000"/>
            </a:spcAft>
            <a:buNone/>
          </a:pPr>
          <a:r>
            <a:rPr lang="en-US" sz="900" b="0" kern="1200" dirty="0">
              <a:latin typeface="Calibri"/>
              <a:cs typeface="Aharoni"/>
            </a:rPr>
            <a:t>Coded Photography</a:t>
          </a:r>
        </a:p>
      </dsp:txBody>
      <dsp:txXfrm>
        <a:off x="2036825" y="2390747"/>
        <a:ext cx="864107" cy="1589341"/>
      </dsp:txXfrm>
    </dsp:sp>
    <dsp:sp modelId="{15C32273-C7D2-4EC9-9E43-2C9AC3A19A86}">
      <dsp:nvSpPr>
        <dsp:cNvPr id="0" name=""/>
        <dsp:cNvSpPr/>
      </dsp:nvSpPr>
      <dsp:spPr>
        <a:xfrm>
          <a:off x="2857727" y="1990069"/>
          <a:ext cx="292150" cy="2921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0B1E4-C398-4154-906B-187701601274}">
      <dsp:nvSpPr>
        <dsp:cNvPr id="0" name=""/>
        <dsp:cNvSpPr/>
      </dsp:nvSpPr>
      <dsp:spPr>
        <a:xfrm>
          <a:off x="3003803" y="2136144"/>
          <a:ext cx="864107" cy="184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5" tIns="0" rIns="0" bIns="0" numCol="1" spcCol="1270" anchor="t" anchorCtr="0">
          <a:noAutofit/>
        </a:bodyPr>
        <a:lstStyle/>
        <a:p>
          <a:pPr marL="0" lvl="0" indent="0" algn="l" defTabSz="400050" rtl="0">
            <a:lnSpc>
              <a:spcPct val="90000"/>
            </a:lnSpc>
            <a:spcBef>
              <a:spcPct val="0"/>
            </a:spcBef>
            <a:spcAft>
              <a:spcPct val="35000"/>
            </a:spcAft>
            <a:buNone/>
          </a:pPr>
          <a:r>
            <a:rPr lang="en-US" sz="900" b="0" kern="1200">
              <a:latin typeface="Calibri"/>
              <a:cs typeface="Aharoni"/>
            </a:rPr>
            <a:t>Essence Photography</a:t>
          </a:r>
        </a:p>
      </dsp:txBody>
      <dsp:txXfrm>
        <a:off x="3003803" y="2136144"/>
        <a:ext cx="864107" cy="18439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9172D-1A39-450D-A923-A126949350D1}">
      <dsp:nvSpPr>
        <dsp:cNvPr id="0" name=""/>
        <dsp:cNvSpPr/>
      </dsp:nvSpPr>
      <dsp:spPr>
        <a:xfrm>
          <a:off x="2648493" y="0"/>
          <a:ext cx="3657600" cy="365760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223805-1FBB-443C-9E0E-721D5FDE02B6}">
      <dsp:nvSpPr>
        <dsp:cNvPr id="0" name=""/>
        <dsp:cNvSpPr/>
      </dsp:nvSpPr>
      <dsp:spPr>
        <a:xfrm>
          <a:off x="4477294" y="367724"/>
          <a:ext cx="2377440" cy="43291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Times New Roman"/>
              <a:cs typeface="Times New Roman"/>
            </a:rPr>
            <a:t>Field of View</a:t>
          </a:r>
          <a:endParaRPr lang="en-US" sz="1500" b="0" i="0" u="none" strike="noStrike" kern="1200" cap="none" baseline="0" noProof="0">
            <a:solidFill>
              <a:srgbClr val="010000"/>
            </a:solidFill>
            <a:latin typeface="Times New Roman"/>
            <a:cs typeface="Times New Roman"/>
          </a:endParaRPr>
        </a:p>
      </dsp:txBody>
      <dsp:txXfrm>
        <a:off x="4498427" y="388857"/>
        <a:ext cx="2335174" cy="390645"/>
      </dsp:txXfrm>
    </dsp:sp>
    <dsp:sp modelId="{6788F424-94DC-4996-A466-6B486D111756}">
      <dsp:nvSpPr>
        <dsp:cNvPr id="0" name=""/>
        <dsp:cNvSpPr/>
      </dsp:nvSpPr>
      <dsp:spPr>
        <a:xfrm>
          <a:off x="4477294" y="854749"/>
          <a:ext cx="2377440" cy="43291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Times New Roman"/>
              <a:cs typeface="Times New Roman"/>
            </a:rPr>
            <a:t>Exposure &amp; Dynamic Range</a:t>
          </a:r>
        </a:p>
      </dsp:txBody>
      <dsp:txXfrm>
        <a:off x="4498427" y="875882"/>
        <a:ext cx="2335174" cy="390645"/>
      </dsp:txXfrm>
    </dsp:sp>
    <dsp:sp modelId="{57B26CFC-1244-4CF6-921B-B0FEB00C4A15}">
      <dsp:nvSpPr>
        <dsp:cNvPr id="0" name=""/>
        <dsp:cNvSpPr/>
      </dsp:nvSpPr>
      <dsp:spPr>
        <a:xfrm>
          <a:off x="4477294" y="1341774"/>
          <a:ext cx="2377440" cy="43291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Times New Roman"/>
              <a:cs typeface="Times New Roman"/>
            </a:rPr>
            <a:t>Depth of Field</a:t>
          </a:r>
        </a:p>
      </dsp:txBody>
      <dsp:txXfrm>
        <a:off x="4498427" y="1362907"/>
        <a:ext cx="2335174" cy="390645"/>
      </dsp:txXfrm>
    </dsp:sp>
    <dsp:sp modelId="{B8EA0C27-DB6A-4C6D-B537-CBF05F2954DB}">
      <dsp:nvSpPr>
        <dsp:cNvPr id="0" name=""/>
        <dsp:cNvSpPr/>
      </dsp:nvSpPr>
      <dsp:spPr>
        <a:xfrm>
          <a:off x="4477294" y="1828800"/>
          <a:ext cx="2377440" cy="43291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Times New Roman"/>
              <a:cs typeface="Times New Roman"/>
            </a:rPr>
            <a:t>Spatial Resolution</a:t>
          </a:r>
        </a:p>
      </dsp:txBody>
      <dsp:txXfrm>
        <a:off x="4498427" y="1849933"/>
        <a:ext cx="2335174" cy="390645"/>
      </dsp:txXfrm>
    </dsp:sp>
    <dsp:sp modelId="{A5BE40B4-2501-48A2-A7D6-67492951A05B}">
      <dsp:nvSpPr>
        <dsp:cNvPr id="0" name=""/>
        <dsp:cNvSpPr/>
      </dsp:nvSpPr>
      <dsp:spPr>
        <a:xfrm>
          <a:off x="4477294" y="2315825"/>
          <a:ext cx="2377440" cy="43291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Times New Roman"/>
              <a:cs typeface="Times New Roman"/>
            </a:rPr>
            <a:t>Temporal Resolution</a:t>
          </a:r>
        </a:p>
      </dsp:txBody>
      <dsp:txXfrm>
        <a:off x="4498427" y="2336958"/>
        <a:ext cx="2335174" cy="390645"/>
      </dsp:txXfrm>
    </dsp:sp>
    <dsp:sp modelId="{78FFDD67-16B1-44B6-BC31-8F53089CD22B}">
      <dsp:nvSpPr>
        <dsp:cNvPr id="0" name=""/>
        <dsp:cNvSpPr/>
      </dsp:nvSpPr>
      <dsp:spPr>
        <a:xfrm>
          <a:off x="4477294" y="2802850"/>
          <a:ext cx="2377440" cy="43291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Times New Roman"/>
              <a:cs typeface="Times New Roman"/>
            </a:rPr>
            <a:t>Wavelength Resolution</a:t>
          </a:r>
        </a:p>
      </dsp:txBody>
      <dsp:txXfrm>
        <a:off x="4498427" y="2823983"/>
        <a:ext cx="2335174" cy="390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94623-1B89-4B35-B118-F01F7DF6623E}">
      <dsp:nvSpPr>
        <dsp:cNvPr id="0" name=""/>
        <dsp:cNvSpPr/>
      </dsp:nvSpPr>
      <dsp:spPr>
        <a:xfrm>
          <a:off x="3530" y="219888"/>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solidFill>
                <a:schemeClr val="bg1"/>
              </a:solidFill>
              <a:latin typeface="Times New Roman"/>
              <a:cs typeface="Times New Roman"/>
            </a:rPr>
            <a:t>Larger the focal length larger the PMAG but smaller the field of view</a:t>
          </a:r>
          <a:endParaRPr lang="en-US" sz="1900" kern="1200" dirty="0">
            <a:latin typeface="Times New Roman"/>
            <a:cs typeface="Times New Roman"/>
          </a:endParaRPr>
        </a:p>
      </dsp:txBody>
      <dsp:txXfrm>
        <a:off x="3530" y="219888"/>
        <a:ext cx="2800889" cy="1680533"/>
      </dsp:txXfrm>
    </dsp:sp>
    <dsp:sp modelId="{A8B104E9-6647-4104-AA1C-942643EB10D4}">
      <dsp:nvSpPr>
        <dsp:cNvPr id="0" name=""/>
        <dsp:cNvSpPr/>
      </dsp:nvSpPr>
      <dsp:spPr>
        <a:xfrm>
          <a:off x="3084509" y="219888"/>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Shorter the focal length larger the field of view but more distortions and cost of lens</a:t>
          </a:r>
          <a:endParaRPr lang="en-US" sz="1900" kern="1200" dirty="0">
            <a:latin typeface="Times New Roman"/>
            <a:cs typeface="Times New Roman"/>
          </a:endParaRPr>
        </a:p>
      </dsp:txBody>
      <dsp:txXfrm>
        <a:off x="3084509" y="219888"/>
        <a:ext cx="2800889" cy="1680533"/>
      </dsp:txXfrm>
    </dsp:sp>
    <dsp:sp modelId="{DDBBCD71-4C42-4291-80C5-FDAE368F34CD}">
      <dsp:nvSpPr>
        <dsp:cNvPr id="0" name=""/>
        <dsp:cNvSpPr/>
      </dsp:nvSpPr>
      <dsp:spPr>
        <a:xfrm>
          <a:off x="6165487" y="219888"/>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Larger the Focal Length and aperture more is the light admitted for dimly lit scene but smaller the FOV</a:t>
          </a:r>
          <a:endParaRPr lang="en-US" sz="1900" kern="1200" dirty="0">
            <a:latin typeface="Times New Roman"/>
            <a:cs typeface="Times New Roman"/>
          </a:endParaRPr>
        </a:p>
      </dsp:txBody>
      <dsp:txXfrm>
        <a:off x="6165487" y="219888"/>
        <a:ext cx="2800889" cy="1680533"/>
      </dsp:txXfrm>
    </dsp:sp>
    <dsp:sp modelId="{0FA6ABCC-6013-4941-B7F7-0BE513816579}">
      <dsp:nvSpPr>
        <dsp:cNvPr id="0" name=""/>
        <dsp:cNvSpPr/>
      </dsp:nvSpPr>
      <dsp:spPr>
        <a:xfrm>
          <a:off x="9246466" y="219888"/>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Increasing Depth of Focus requires smaller aperture hence increased exposure time and higher sensor sensitivity leading to higher noise</a:t>
          </a:r>
          <a:endParaRPr lang="en-US" sz="1900" kern="1200" dirty="0">
            <a:latin typeface="Times New Roman"/>
            <a:cs typeface="Times New Roman"/>
          </a:endParaRPr>
        </a:p>
      </dsp:txBody>
      <dsp:txXfrm>
        <a:off x="9246466" y="219888"/>
        <a:ext cx="2800889" cy="1680533"/>
      </dsp:txXfrm>
    </dsp:sp>
    <dsp:sp modelId="{12B37575-7EFF-4B4D-AD77-7EE14E88502A}">
      <dsp:nvSpPr>
        <dsp:cNvPr id="0" name=""/>
        <dsp:cNvSpPr/>
      </dsp:nvSpPr>
      <dsp:spPr>
        <a:xfrm>
          <a:off x="3530" y="2180510"/>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Higher the Spatial resolution smaller the pixel size larger the data storage requirements</a:t>
          </a:r>
          <a:endParaRPr lang="en-US" sz="1900" kern="1200" dirty="0">
            <a:latin typeface="Times New Roman"/>
            <a:cs typeface="Times New Roman"/>
          </a:endParaRPr>
        </a:p>
      </dsp:txBody>
      <dsp:txXfrm>
        <a:off x="3530" y="2180510"/>
        <a:ext cx="2800889" cy="1680533"/>
      </dsp:txXfrm>
    </dsp:sp>
    <dsp:sp modelId="{84911893-81FF-45C4-BB02-67FBC20622F7}">
      <dsp:nvSpPr>
        <dsp:cNvPr id="0" name=""/>
        <dsp:cNvSpPr/>
      </dsp:nvSpPr>
      <dsp:spPr>
        <a:xfrm>
          <a:off x="3084509" y="2180510"/>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Exposure time too large moving objects appear blurred and when too short then less amount of light gets captured</a:t>
          </a:r>
          <a:endParaRPr lang="en-US" sz="1900" kern="1200" dirty="0">
            <a:latin typeface="Times New Roman"/>
            <a:cs typeface="Times New Roman"/>
          </a:endParaRPr>
        </a:p>
      </dsp:txBody>
      <dsp:txXfrm>
        <a:off x="3084509" y="2180510"/>
        <a:ext cx="2800889" cy="1680533"/>
      </dsp:txXfrm>
    </dsp:sp>
    <dsp:sp modelId="{40C5B934-6490-41C3-A4E5-05EC5ACFC34D}">
      <dsp:nvSpPr>
        <dsp:cNvPr id="0" name=""/>
        <dsp:cNvSpPr/>
      </dsp:nvSpPr>
      <dsp:spPr>
        <a:xfrm>
          <a:off x="6165487" y="2180510"/>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Times New Roman"/>
            </a:rPr>
            <a:t>Higher the spatial resolution poorer is Depth of Focus</a:t>
          </a:r>
          <a:endParaRPr lang="en-US" sz="1900" kern="1200" dirty="0">
            <a:latin typeface="Times New Roman"/>
            <a:cs typeface="Times New Roman"/>
          </a:endParaRPr>
        </a:p>
      </dsp:txBody>
      <dsp:txXfrm>
        <a:off x="6165487" y="2180510"/>
        <a:ext cx="2800889" cy="1680533"/>
      </dsp:txXfrm>
    </dsp:sp>
    <dsp:sp modelId="{DEC6FE4D-1F22-4B9A-BF3E-18303819EF32}">
      <dsp:nvSpPr>
        <dsp:cNvPr id="0" name=""/>
        <dsp:cNvSpPr/>
      </dsp:nvSpPr>
      <dsp:spPr>
        <a:xfrm>
          <a:off x="9246466" y="2180510"/>
          <a:ext cx="2800889" cy="168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a:cs typeface="Calibri"/>
            </a:rPr>
            <a:t>Larger lens apertures gather more light, but reduce the depth of focus in the image</a:t>
          </a:r>
          <a:endParaRPr lang="en-US" sz="1900" kern="1200" dirty="0">
            <a:latin typeface="Times New Roman"/>
            <a:cs typeface="Times New Roman"/>
          </a:endParaRPr>
        </a:p>
      </dsp:txBody>
      <dsp:txXfrm>
        <a:off x="9246466" y="2180510"/>
        <a:ext cx="2800889" cy="16805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95EB8-FB3F-4641-BC46-E607B1D123FF}">
      <dsp:nvSpPr>
        <dsp:cNvPr id="0" name=""/>
        <dsp:cNvSpPr/>
      </dsp:nvSpPr>
      <dsp:spPr>
        <a:xfrm>
          <a:off x="0" y="699255"/>
          <a:ext cx="9427026"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a:solidFill>
                <a:schemeClr val="bg1"/>
              </a:solidFill>
              <a:latin typeface="Times New Roman"/>
              <a:cs typeface="Times New Roman"/>
            </a:rPr>
            <a:t>It</a:t>
          </a:r>
          <a:r>
            <a:rPr lang="en-US" sz="2500" b="0" i="0" u="none" strike="noStrike" kern="1200" cap="none" baseline="0" noProof="0" dirty="0">
              <a:solidFill>
                <a:schemeClr val="bg1"/>
              </a:solidFill>
              <a:latin typeface="Times New Roman"/>
              <a:cs typeface="Calibri Light"/>
            </a:rPr>
            <a:t> </a:t>
          </a:r>
          <a:r>
            <a:rPr lang="en-US" sz="2500" kern="1200">
              <a:solidFill>
                <a:schemeClr val="bg1"/>
              </a:solidFill>
              <a:latin typeface="Times New Roman"/>
              <a:cs typeface="Times New Roman"/>
            </a:rPr>
            <a:t>improves</a:t>
          </a:r>
          <a:r>
            <a:rPr lang="en-US" sz="2500" b="0" i="0" u="none" strike="noStrike" kern="1200" cap="none" baseline="0" noProof="0">
              <a:solidFill>
                <a:schemeClr val="bg1"/>
              </a:solidFill>
              <a:latin typeface="Times New Roman"/>
              <a:cs typeface="Calibri Light"/>
            </a:rPr>
            <a:t> a</a:t>
          </a:r>
          <a:r>
            <a:rPr lang="en-US" sz="2500" kern="1200" dirty="0">
              <a:solidFill>
                <a:schemeClr val="bg1"/>
              </a:solidFill>
              <a:latin typeface="Times New Roman"/>
              <a:cs typeface="Times New Roman"/>
            </a:rPr>
            <a:t> </a:t>
          </a:r>
          <a:r>
            <a:rPr lang="en-US" sz="2500" b="0" i="0" u="none" strike="noStrike" kern="1200" cap="none" baseline="0" noProof="0">
              <a:solidFill>
                <a:schemeClr val="bg1"/>
              </a:solidFill>
              <a:latin typeface="Times New Roman"/>
              <a:cs typeface="Calibri Light"/>
            </a:rPr>
            <a:t>given image</a:t>
          </a:r>
          <a:r>
            <a:rPr lang="en-US" sz="2500" kern="1200" dirty="0">
              <a:solidFill>
                <a:schemeClr val="bg1"/>
              </a:solidFill>
              <a:latin typeface="Times New Roman"/>
              <a:cs typeface="Times New Roman"/>
            </a:rPr>
            <a:t> </a:t>
          </a:r>
          <a:r>
            <a:rPr lang="en-US" sz="2500" b="0" i="0" u="none" strike="noStrike" kern="1200" cap="none" baseline="0" noProof="0">
              <a:solidFill>
                <a:schemeClr val="bg1"/>
              </a:solidFill>
              <a:latin typeface="Times New Roman"/>
              <a:cs typeface="Calibri Light"/>
            </a:rPr>
            <a:t>by</a:t>
          </a:r>
          <a:r>
            <a:rPr lang="en-US" sz="2500" kern="1200" dirty="0">
              <a:solidFill>
                <a:schemeClr val="bg1"/>
              </a:solidFill>
              <a:latin typeface="Times New Roman"/>
              <a:cs typeface="Times New Roman"/>
            </a:rPr>
            <a:t> </a:t>
          </a:r>
          <a:r>
            <a:rPr lang="en-US" sz="2500" b="0" i="0" u="none" strike="noStrike" kern="1200" cap="none" baseline="0" noProof="0">
              <a:solidFill>
                <a:schemeClr val="bg1"/>
              </a:solidFill>
              <a:latin typeface="Times New Roman"/>
              <a:cs typeface="Calibri Light"/>
            </a:rPr>
            <a:t>recording</a:t>
          </a:r>
          <a:r>
            <a:rPr lang="en-US" sz="2500" kern="1200">
              <a:solidFill>
                <a:schemeClr val="bg1"/>
              </a:solidFill>
              <a:latin typeface="Times New Roman"/>
              <a:cs typeface="Times New Roman"/>
            </a:rPr>
            <a:t> multiple images</a:t>
          </a:r>
          <a:r>
            <a:rPr lang="en-US" sz="2500" b="0" i="0" u="none" strike="noStrike" kern="1200" cap="none" baseline="0" noProof="0" dirty="0">
              <a:solidFill>
                <a:schemeClr val="bg1"/>
              </a:solidFill>
              <a:latin typeface="Times New Roman"/>
              <a:cs typeface="Calibri Light"/>
            </a:rPr>
            <a:t> </a:t>
          </a:r>
          <a:r>
            <a:rPr lang="en-US" sz="2500" kern="1200">
              <a:solidFill>
                <a:schemeClr val="bg1"/>
              </a:solidFill>
              <a:latin typeface="Times New Roman"/>
              <a:cs typeface="Times New Roman"/>
            </a:rPr>
            <a:t>each </a:t>
          </a:r>
          <a:r>
            <a:rPr lang="en-US" sz="2500" b="0" i="0" u="none" strike="noStrike" kern="1200" cap="none" baseline="0" noProof="0">
              <a:solidFill>
                <a:schemeClr val="bg1"/>
              </a:solidFill>
              <a:latin typeface="Times New Roman"/>
              <a:cs typeface="Calibri Light"/>
            </a:rPr>
            <a:t>varying one or more</a:t>
          </a:r>
          <a:r>
            <a:rPr lang="en-US" sz="2500" kern="1200">
              <a:solidFill>
                <a:schemeClr val="bg1"/>
              </a:solidFill>
              <a:latin typeface="Times New Roman"/>
              <a:cs typeface="Times New Roman"/>
            </a:rPr>
            <a:t> camera</a:t>
          </a:r>
          <a:r>
            <a:rPr lang="en-US" sz="2500" b="0" i="0" u="none" strike="noStrike" kern="1200" cap="none" baseline="0" noProof="0">
              <a:solidFill>
                <a:schemeClr val="bg1"/>
              </a:solidFill>
              <a:latin typeface="Times New Roman"/>
              <a:cs typeface="Calibri Light"/>
            </a:rPr>
            <a:t> parameter</a:t>
          </a:r>
          <a:r>
            <a:rPr lang="en-US" sz="2500" kern="1200" dirty="0">
              <a:solidFill>
                <a:schemeClr val="bg1"/>
              </a:solidFill>
              <a:latin typeface="Times New Roman"/>
              <a:cs typeface="Times New Roman"/>
            </a:rPr>
            <a:t> </a:t>
          </a:r>
          <a:r>
            <a:rPr lang="en-US" sz="2500" b="0" i="0" u="none" strike="noStrike" kern="1200" cap="none" baseline="0" noProof="0">
              <a:solidFill>
                <a:schemeClr val="bg1"/>
              </a:solidFill>
              <a:latin typeface="Times New Roman"/>
              <a:cs typeface="Calibri Light"/>
            </a:rPr>
            <a:t>by some</a:t>
          </a:r>
          <a:r>
            <a:rPr lang="en-US" sz="2500" kern="1200" dirty="0">
              <a:solidFill>
                <a:schemeClr val="bg1"/>
              </a:solidFill>
              <a:latin typeface="Times New Roman"/>
              <a:cs typeface="Times New Roman"/>
            </a:rPr>
            <a:t> </a:t>
          </a:r>
          <a:r>
            <a:rPr lang="en-US" sz="2500" b="0" i="0" u="none" strike="noStrike" kern="1200" cap="none" baseline="0" noProof="0">
              <a:solidFill>
                <a:schemeClr val="bg1"/>
              </a:solidFill>
              <a:latin typeface="Times New Roman"/>
              <a:cs typeface="Calibri Light"/>
            </a:rPr>
            <a:t>small</a:t>
          </a:r>
          <a:r>
            <a:rPr lang="en-US" sz="2500" kern="1200" dirty="0">
              <a:solidFill>
                <a:schemeClr val="bg1"/>
              </a:solidFill>
              <a:latin typeface="Times New Roman"/>
              <a:cs typeface="Times New Roman"/>
            </a:rPr>
            <a:t> </a:t>
          </a:r>
          <a:r>
            <a:rPr lang="en-US" sz="2500" b="0" i="0" u="none" strike="noStrike" kern="1200" cap="none" baseline="0" noProof="0">
              <a:solidFill>
                <a:schemeClr val="bg1"/>
              </a:solidFill>
              <a:latin typeface="Times New Roman"/>
              <a:cs typeface="Calibri Light"/>
            </a:rPr>
            <a:t>amount</a:t>
          </a:r>
          <a:r>
            <a:rPr lang="en-US" sz="2500" kern="1200" dirty="0">
              <a:solidFill>
                <a:schemeClr val="bg1"/>
              </a:solidFill>
              <a:latin typeface="Times New Roman"/>
              <a:cs typeface="Times New Roman"/>
            </a:rPr>
            <a:t> </a:t>
          </a:r>
          <a:r>
            <a:rPr lang="en-US" sz="2500" kern="1200">
              <a:solidFill>
                <a:schemeClr val="bg1"/>
              </a:solidFill>
              <a:latin typeface="Times New Roman"/>
              <a:cs typeface="Times New Roman"/>
            </a:rPr>
            <a:t>epsilon</a:t>
          </a:r>
          <a:r>
            <a:rPr lang="en-US" sz="2500" b="0" i="0" u="none" strike="noStrike" kern="1200" cap="none" baseline="0" noProof="0">
              <a:solidFill>
                <a:schemeClr val="bg1"/>
              </a:solidFill>
              <a:latin typeface="Times New Roman"/>
              <a:cs typeface="Calibri Light"/>
            </a:rPr>
            <a:t>.</a:t>
          </a:r>
          <a:endParaRPr lang="en-US" sz="2500" kern="1200" dirty="0">
            <a:solidFill>
              <a:schemeClr val="bg1"/>
            </a:solidFill>
            <a:latin typeface="Times New Roman"/>
            <a:cs typeface="Times New Roman"/>
          </a:endParaRPr>
        </a:p>
      </dsp:txBody>
      <dsp:txXfrm>
        <a:off x="47120" y="746375"/>
        <a:ext cx="9332786" cy="871010"/>
      </dsp:txXfrm>
    </dsp:sp>
    <dsp:sp modelId="{0F3C16EB-A522-4A27-B3BA-61D8EC7FFE9F}">
      <dsp:nvSpPr>
        <dsp:cNvPr id="0" name=""/>
        <dsp:cNvSpPr/>
      </dsp:nvSpPr>
      <dsp:spPr>
        <a:xfrm>
          <a:off x="0" y="1736505"/>
          <a:ext cx="9427026"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dirty="0">
              <a:solidFill>
                <a:schemeClr val="bg1"/>
              </a:solidFill>
              <a:latin typeface="Times New Roman"/>
              <a:cs typeface="Times New Roman"/>
            </a:rPr>
            <a:t>Each epsilon setting allows partial information of the scene which is combined to give a better scene representation.</a:t>
          </a:r>
        </a:p>
      </dsp:txBody>
      <dsp:txXfrm>
        <a:off x="47120" y="1783625"/>
        <a:ext cx="9332786" cy="871010"/>
      </dsp:txXfrm>
    </dsp:sp>
    <dsp:sp modelId="{042D0581-601E-467F-BB9E-2598D92002BF}">
      <dsp:nvSpPr>
        <dsp:cNvPr id="0" name=""/>
        <dsp:cNvSpPr/>
      </dsp:nvSpPr>
      <dsp:spPr>
        <a:xfrm>
          <a:off x="0" y="2773755"/>
          <a:ext cx="9427026"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a:solidFill>
                <a:schemeClr val="bg1"/>
              </a:solidFill>
              <a:latin typeface="Times New Roman"/>
              <a:cs typeface="Times New Roman"/>
            </a:rPr>
            <a:t>This stage involves low level processing of pixels and localized scene features.</a:t>
          </a:r>
          <a:endParaRPr lang="en-US" sz="2500" kern="1200" dirty="0">
            <a:solidFill>
              <a:schemeClr val="bg1"/>
            </a:solidFill>
            <a:latin typeface="Times New Roman"/>
            <a:cs typeface="Times New Roman"/>
          </a:endParaRPr>
        </a:p>
      </dsp:txBody>
      <dsp:txXfrm>
        <a:off x="47120" y="2820875"/>
        <a:ext cx="9332786" cy="871010"/>
      </dsp:txXfrm>
    </dsp:sp>
    <dsp:sp modelId="{F00F34EB-61BE-4677-93F6-A7DD2321E01A}">
      <dsp:nvSpPr>
        <dsp:cNvPr id="0" name=""/>
        <dsp:cNvSpPr/>
      </dsp:nvSpPr>
      <dsp:spPr>
        <a:xfrm>
          <a:off x="0" y="3811005"/>
          <a:ext cx="9427026" cy="965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dirty="0">
              <a:solidFill>
                <a:schemeClr val="bg1"/>
              </a:solidFill>
              <a:latin typeface="Times New Roman"/>
              <a:cs typeface="Times New Roman"/>
            </a:rPr>
            <a:t>Goal: To enhance the performance of traditional parameters of the camera and go beyond their mutual trade-offs</a:t>
          </a:r>
        </a:p>
      </dsp:txBody>
      <dsp:txXfrm>
        <a:off x="47120" y="3858125"/>
        <a:ext cx="9332786" cy="8710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B5E86-FC9E-4668-8636-8351781E045B}">
      <dsp:nvSpPr>
        <dsp:cNvPr id="0" name=""/>
        <dsp:cNvSpPr/>
      </dsp:nvSpPr>
      <dsp:spPr>
        <a:xfrm>
          <a:off x="0" y="138112"/>
          <a:ext cx="3605892" cy="216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a:latin typeface="Times New Roman"/>
              <a:cs typeface="Times New Roman"/>
            </a:rPr>
            <a:t>Field of View</a:t>
          </a:r>
          <a:endParaRPr lang="en-US" sz="2700" b="0" i="0" u="none" strike="noStrike" kern="1200" cap="none" baseline="0" noProof="0" dirty="0">
            <a:solidFill>
              <a:srgbClr val="010000"/>
            </a:solidFill>
            <a:latin typeface="Times New Roman"/>
            <a:cs typeface="Times New Roman"/>
          </a:endParaRPr>
        </a:p>
        <a:p>
          <a:pPr marL="228600" lvl="1" indent="-228600" algn="l" defTabSz="933450" rtl="0">
            <a:lnSpc>
              <a:spcPct val="90000"/>
            </a:lnSpc>
            <a:spcBef>
              <a:spcPct val="0"/>
            </a:spcBef>
            <a:spcAft>
              <a:spcPct val="15000"/>
            </a:spcAft>
            <a:buChar char="•"/>
          </a:pPr>
          <a:r>
            <a:rPr lang="en-US" sz="2100" kern="1200" dirty="0">
              <a:latin typeface="Times New Roman"/>
              <a:cs typeface="Times New Roman"/>
            </a:rPr>
            <a:t>It can be enhanced by creating image panorama by stitching images of overlapping regions</a:t>
          </a:r>
        </a:p>
      </dsp:txBody>
      <dsp:txXfrm>
        <a:off x="0" y="138112"/>
        <a:ext cx="3605892" cy="2163535"/>
      </dsp:txXfrm>
    </dsp:sp>
    <dsp:sp modelId="{F8F6211D-A55B-4C7E-86B4-5582FBC890A1}">
      <dsp:nvSpPr>
        <dsp:cNvPr id="0" name=""/>
        <dsp:cNvSpPr/>
      </dsp:nvSpPr>
      <dsp:spPr>
        <a:xfrm>
          <a:off x="3966481" y="138112"/>
          <a:ext cx="3605892" cy="216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latin typeface="Times New Roman"/>
              <a:cs typeface="Times New Roman"/>
            </a:rPr>
            <a:t>Exposure</a:t>
          </a:r>
          <a:r>
            <a:rPr lang="en-US" sz="2700" kern="1200">
              <a:latin typeface="Times New Roman"/>
              <a:cs typeface="Times New Roman"/>
            </a:rPr>
            <a:t> &amp; Dynamic Range</a:t>
          </a:r>
        </a:p>
        <a:p>
          <a:pPr marL="228600" lvl="1" indent="-228600" algn="l" defTabSz="933450" rtl="0">
            <a:lnSpc>
              <a:spcPct val="90000"/>
            </a:lnSpc>
            <a:spcBef>
              <a:spcPct val="0"/>
            </a:spcBef>
            <a:spcAft>
              <a:spcPct val="15000"/>
            </a:spcAft>
            <a:buChar char="•"/>
          </a:pPr>
          <a:r>
            <a:rPr lang="en-US" sz="2100" kern="1200" dirty="0">
              <a:latin typeface="Times New Roman"/>
              <a:cs typeface="Times New Roman"/>
            </a:rPr>
            <a:t>Can be improved by Exposure bracketting and calculating normalized pixel value </a:t>
          </a:r>
        </a:p>
      </dsp:txBody>
      <dsp:txXfrm>
        <a:off x="3966481" y="138112"/>
        <a:ext cx="3605892" cy="2163535"/>
      </dsp:txXfrm>
    </dsp:sp>
    <dsp:sp modelId="{4B323047-125E-450F-8D68-50CE8DD00998}">
      <dsp:nvSpPr>
        <dsp:cNvPr id="0" name=""/>
        <dsp:cNvSpPr/>
      </dsp:nvSpPr>
      <dsp:spPr>
        <a:xfrm>
          <a:off x="7932963" y="138112"/>
          <a:ext cx="3605892" cy="216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latin typeface="Times New Roman"/>
              <a:cs typeface="Times New Roman"/>
            </a:rPr>
            <a:t>Depth of Field</a:t>
          </a:r>
          <a:endParaRPr lang="en-US" sz="2700" kern="1200" dirty="0">
            <a:latin typeface="Times New Roman"/>
            <a:cs typeface="Times New Roman"/>
          </a:endParaRPr>
        </a:p>
        <a:p>
          <a:pPr marL="228600" lvl="1" indent="-228600" algn="l" defTabSz="933450" rtl="0">
            <a:lnSpc>
              <a:spcPct val="90000"/>
            </a:lnSpc>
            <a:spcBef>
              <a:spcPct val="0"/>
            </a:spcBef>
            <a:spcAft>
              <a:spcPct val="15000"/>
            </a:spcAft>
            <a:buChar char="•"/>
          </a:pPr>
          <a:r>
            <a:rPr lang="en-US" sz="2100" kern="1200" dirty="0">
              <a:latin typeface="Times New Roman"/>
              <a:cs typeface="Times New Roman"/>
            </a:rPr>
            <a:t>Can be enhanced by combining images with different plane of focus</a:t>
          </a:r>
        </a:p>
      </dsp:txBody>
      <dsp:txXfrm>
        <a:off x="7932963" y="138112"/>
        <a:ext cx="3605892" cy="2163535"/>
      </dsp:txXfrm>
    </dsp:sp>
    <dsp:sp modelId="{4C1539FC-9F6C-40FB-964D-4E9E808CA961}">
      <dsp:nvSpPr>
        <dsp:cNvPr id="0" name=""/>
        <dsp:cNvSpPr/>
      </dsp:nvSpPr>
      <dsp:spPr>
        <a:xfrm>
          <a:off x="0" y="2662237"/>
          <a:ext cx="3605892" cy="216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latin typeface="Times New Roman"/>
              <a:cs typeface="Times New Roman"/>
            </a:rPr>
            <a:t>Spatial Resolution</a:t>
          </a:r>
          <a:endParaRPr lang="en-US" sz="2700" kern="1200" dirty="0">
            <a:latin typeface="Times New Roman"/>
            <a:cs typeface="Times New Roman"/>
          </a:endParaRPr>
        </a:p>
        <a:p>
          <a:pPr marL="228600" lvl="1" indent="-228600" algn="l" defTabSz="933450" rtl="0">
            <a:lnSpc>
              <a:spcPct val="90000"/>
            </a:lnSpc>
            <a:spcBef>
              <a:spcPct val="0"/>
            </a:spcBef>
            <a:spcAft>
              <a:spcPct val="15000"/>
            </a:spcAft>
            <a:buChar char="•"/>
          </a:pPr>
          <a:r>
            <a:rPr lang="en-US" sz="2100" kern="1200" dirty="0">
              <a:latin typeface="Times New Roman"/>
              <a:cs typeface="Times New Roman"/>
            </a:rPr>
            <a:t>Higher Spatial resolution can be obtained tiling multiple cameras and assembling spatially varying mosaic form</a:t>
          </a:r>
        </a:p>
      </dsp:txBody>
      <dsp:txXfrm>
        <a:off x="0" y="2662237"/>
        <a:ext cx="3605892" cy="2163535"/>
      </dsp:txXfrm>
    </dsp:sp>
    <dsp:sp modelId="{90FCC7D0-4361-4FA7-BD11-15124458BFED}">
      <dsp:nvSpPr>
        <dsp:cNvPr id="0" name=""/>
        <dsp:cNvSpPr/>
      </dsp:nvSpPr>
      <dsp:spPr>
        <a:xfrm>
          <a:off x="3966481" y="2662237"/>
          <a:ext cx="3605892" cy="216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latin typeface="Times New Roman"/>
              <a:cs typeface="Times New Roman"/>
            </a:rPr>
            <a:t>Temporal Resolution</a:t>
          </a:r>
          <a:endParaRPr lang="en-US" sz="2700" kern="1200" dirty="0">
            <a:latin typeface="Times New Roman"/>
            <a:cs typeface="Times New Roman"/>
          </a:endParaRPr>
        </a:p>
        <a:p>
          <a:pPr marL="228600" lvl="1" indent="-228600" algn="l" defTabSz="933450" rtl="0">
            <a:lnSpc>
              <a:spcPct val="90000"/>
            </a:lnSpc>
            <a:spcBef>
              <a:spcPct val="0"/>
            </a:spcBef>
            <a:spcAft>
              <a:spcPct val="15000"/>
            </a:spcAft>
            <a:buChar char="•"/>
          </a:pPr>
          <a:r>
            <a:rPr lang="en-US" sz="2100" kern="1200" dirty="0">
              <a:latin typeface="Times New Roman"/>
              <a:cs typeface="Times New Roman"/>
            </a:rPr>
            <a:t>High speed imaging is attained by staggering the exposure time of multiple low frame rate camera</a:t>
          </a:r>
        </a:p>
      </dsp:txBody>
      <dsp:txXfrm>
        <a:off x="3966481" y="2662237"/>
        <a:ext cx="3605892" cy="2163535"/>
      </dsp:txXfrm>
    </dsp:sp>
    <dsp:sp modelId="{0E6E49E6-25AF-4C72-A958-04E7F385B542}">
      <dsp:nvSpPr>
        <dsp:cNvPr id="0" name=""/>
        <dsp:cNvSpPr/>
      </dsp:nvSpPr>
      <dsp:spPr>
        <a:xfrm>
          <a:off x="7932963" y="2662237"/>
          <a:ext cx="3605892" cy="216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latin typeface="Times New Roman"/>
              <a:cs typeface="Times New Roman"/>
            </a:rPr>
            <a:t>Wavelength Resolution</a:t>
          </a:r>
          <a:endParaRPr lang="en-US" sz="2700" kern="1200" dirty="0">
            <a:latin typeface="Times New Roman"/>
            <a:cs typeface="Times New Roman"/>
          </a:endParaRPr>
        </a:p>
        <a:p>
          <a:pPr marL="228600" lvl="1" indent="-228600" algn="l" defTabSz="933450" rtl="0">
            <a:lnSpc>
              <a:spcPct val="90000"/>
            </a:lnSpc>
            <a:spcBef>
              <a:spcPct val="0"/>
            </a:spcBef>
            <a:spcAft>
              <a:spcPct val="15000"/>
            </a:spcAft>
            <a:buChar char="•"/>
          </a:pPr>
          <a:r>
            <a:rPr lang="en-US" sz="2100" kern="1200" dirty="0">
              <a:latin typeface="Times New Roman"/>
              <a:cs typeface="Times New Roman"/>
            </a:rPr>
            <a:t>Expands wavelength resolution by successively changing the color filter in front of the camera during exposure</a:t>
          </a:r>
        </a:p>
      </dsp:txBody>
      <dsp:txXfrm>
        <a:off x="7932963" y="2662237"/>
        <a:ext cx="3605892" cy="21635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95EB8-FB3F-4641-BC46-E607B1D123FF}">
      <dsp:nvSpPr>
        <dsp:cNvPr id="0" name=""/>
        <dsp:cNvSpPr/>
      </dsp:nvSpPr>
      <dsp:spPr>
        <a:xfrm>
          <a:off x="0" y="64353"/>
          <a:ext cx="9329053" cy="1229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solidFill>
                <a:schemeClr val="bg1"/>
              </a:solidFill>
              <a:latin typeface="Times New Roman"/>
              <a:cs typeface="Times New Roman"/>
            </a:rPr>
            <a:t>Coded Photography </a:t>
          </a:r>
          <a:r>
            <a:rPr lang="en-US" sz="2300" b="0" i="0" u="none" strike="noStrike" kern="1200" cap="none" baseline="0" noProof="0" dirty="0">
              <a:solidFill>
                <a:schemeClr val="bg1"/>
              </a:solidFill>
              <a:latin typeface="Times New Roman"/>
              <a:cs typeface="Times New Roman"/>
            </a:rPr>
            <a:t>tries to go beyond the Digital Camera capabilities</a:t>
          </a:r>
        </a:p>
      </dsp:txBody>
      <dsp:txXfrm>
        <a:off x="60037" y="124390"/>
        <a:ext cx="9208979" cy="1109797"/>
      </dsp:txXfrm>
    </dsp:sp>
    <dsp:sp modelId="{0F3C16EB-A522-4A27-B3BA-61D8EC7FFE9F}">
      <dsp:nvSpPr>
        <dsp:cNvPr id="0" name=""/>
        <dsp:cNvSpPr/>
      </dsp:nvSpPr>
      <dsp:spPr>
        <a:xfrm>
          <a:off x="0" y="1360464"/>
          <a:ext cx="9329053" cy="1229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solidFill>
                <a:schemeClr val="bg1"/>
              </a:solidFill>
              <a:latin typeface="Times New Roman"/>
              <a:cs typeface="Times New Roman"/>
            </a:rPr>
            <a:t>Unlike Epsilon Photography Coded Photography captures mid-level cues like shape,boundary,depth etc along with pixels</a:t>
          </a:r>
        </a:p>
      </dsp:txBody>
      <dsp:txXfrm>
        <a:off x="60037" y="1420501"/>
        <a:ext cx="9208979" cy="1109797"/>
      </dsp:txXfrm>
    </dsp:sp>
    <dsp:sp modelId="{F00F34EB-61BE-4677-93F6-A7DD2321E01A}">
      <dsp:nvSpPr>
        <dsp:cNvPr id="0" name=""/>
        <dsp:cNvSpPr/>
      </dsp:nvSpPr>
      <dsp:spPr>
        <a:xfrm>
          <a:off x="0" y="2656575"/>
          <a:ext cx="9329053" cy="1229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solidFill>
                <a:schemeClr val="bg1"/>
              </a:solidFill>
              <a:latin typeface="Times New Roman"/>
              <a:cs typeface="Times New Roman"/>
            </a:rPr>
            <a:t>Goal: To estimate scene properties that are not directly visible and are critical for post capture manipulation and synthesis</a:t>
          </a:r>
        </a:p>
      </dsp:txBody>
      <dsp:txXfrm>
        <a:off x="60037" y="2716612"/>
        <a:ext cx="9208979" cy="1109797"/>
      </dsp:txXfrm>
    </dsp:sp>
    <dsp:sp modelId="{D9C06EF9-597D-4D7B-8CA1-3F4FE8E3CD46}">
      <dsp:nvSpPr>
        <dsp:cNvPr id="0" name=""/>
        <dsp:cNvSpPr/>
      </dsp:nvSpPr>
      <dsp:spPr>
        <a:xfrm>
          <a:off x="0" y="3952686"/>
          <a:ext cx="9329053" cy="1229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solidFill>
                <a:schemeClr val="bg1"/>
              </a:solidFill>
              <a:latin typeface="Times New Roman"/>
              <a:cs typeface="Times New Roman"/>
            </a:rPr>
            <a:t>Coded</a:t>
          </a:r>
          <a:r>
            <a:rPr lang="en-US" sz="2300" kern="1200" dirty="0">
              <a:latin typeface="Times New Roman"/>
              <a:cs typeface="Times New Roman"/>
            </a:rPr>
            <a:t> Photography is an out of box photgraphic method in which individual ray sample or data set may not be comprehensible without further re-binning decoding and reconstruction</a:t>
          </a:r>
          <a:endParaRPr lang="en-US" sz="2300" kern="1200" dirty="0"/>
        </a:p>
      </dsp:txBody>
      <dsp:txXfrm>
        <a:off x="60037" y="4012723"/>
        <a:ext cx="9208979" cy="11097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95EB8-FB3F-4641-BC46-E607B1D123FF}">
      <dsp:nvSpPr>
        <dsp:cNvPr id="0" name=""/>
        <dsp:cNvSpPr/>
      </dsp:nvSpPr>
      <dsp:spPr>
        <a:xfrm>
          <a:off x="0" y="25264"/>
          <a:ext cx="9394369"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b="0" i="0" u="none" strike="noStrike" kern="1200" cap="none" baseline="0" noProof="0">
              <a:solidFill>
                <a:schemeClr val="bg1"/>
              </a:solidFill>
              <a:latin typeface="Times New Roman"/>
              <a:cs typeface="Calibri Light"/>
            </a:rPr>
            <a:t>In this photography measurements goes beyond radiometric quantities</a:t>
          </a:r>
          <a:r>
            <a:rPr lang="en-US" sz="2900" kern="1200" dirty="0">
              <a:solidFill>
                <a:schemeClr val="bg1"/>
              </a:solidFill>
              <a:latin typeface="Times New Roman"/>
              <a:cs typeface="Calibri Light"/>
            </a:rPr>
            <a:t> of the</a:t>
          </a:r>
          <a:r>
            <a:rPr lang="en-US" sz="2900" b="0" i="0" u="none" strike="noStrike" kern="1200" cap="none" baseline="0" noProof="0" dirty="0">
              <a:solidFill>
                <a:schemeClr val="bg1"/>
              </a:solidFill>
              <a:latin typeface="Times New Roman"/>
              <a:cs typeface="Calibri Light"/>
            </a:rPr>
            <a:t> scene</a:t>
          </a:r>
          <a:r>
            <a:rPr lang="en-US" sz="2900" b="0" i="0" u="none" strike="noStrike" kern="1200" cap="none" baseline="0" noProof="0" dirty="0">
              <a:solidFill>
                <a:srgbClr val="010000"/>
              </a:solidFill>
              <a:latin typeface="Times New Roman"/>
              <a:cs typeface="Calibri Light"/>
            </a:rPr>
            <a:t>.</a:t>
          </a:r>
        </a:p>
      </dsp:txBody>
      <dsp:txXfrm>
        <a:off x="54659" y="79923"/>
        <a:ext cx="9285051" cy="1010372"/>
      </dsp:txXfrm>
    </dsp:sp>
    <dsp:sp modelId="{F00F34EB-61BE-4677-93F6-A7DD2321E01A}">
      <dsp:nvSpPr>
        <dsp:cNvPr id="0" name=""/>
        <dsp:cNvSpPr/>
      </dsp:nvSpPr>
      <dsp:spPr>
        <a:xfrm>
          <a:off x="0" y="1228474"/>
          <a:ext cx="9394369"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solidFill>
                <a:schemeClr val="bg1"/>
              </a:solidFill>
              <a:latin typeface="Times New Roman"/>
              <a:cs typeface="Times New Roman"/>
            </a:rPr>
            <a:t>Goal: To capture the essence of a scene and scruitinize its perceptually critical components.</a:t>
          </a:r>
        </a:p>
      </dsp:txBody>
      <dsp:txXfrm>
        <a:off x="54659" y="1283133"/>
        <a:ext cx="9285051" cy="1010372"/>
      </dsp:txXfrm>
    </dsp:sp>
    <dsp:sp modelId="{3645659F-5915-4008-9641-DBDF142265D0}">
      <dsp:nvSpPr>
        <dsp:cNvPr id="0" name=""/>
        <dsp:cNvSpPr/>
      </dsp:nvSpPr>
      <dsp:spPr>
        <a:xfrm>
          <a:off x="0" y="2431685"/>
          <a:ext cx="9394369" cy="1119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latin typeface="Times New Roman"/>
              <a:cs typeface="Times New Roman"/>
            </a:rPr>
            <a:t>A camera equipped with essence photography may-</a:t>
          </a:r>
        </a:p>
      </dsp:txBody>
      <dsp:txXfrm>
        <a:off x="54659" y="2486344"/>
        <a:ext cx="9285051" cy="1010372"/>
      </dsp:txXfrm>
    </dsp:sp>
    <dsp:sp modelId="{B386EBFD-CAD5-4D02-89C6-B62CF98DD770}">
      <dsp:nvSpPr>
        <dsp:cNvPr id="0" name=""/>
        <dsp:cNvSpPr/>
      </dsp:nvSpPr>
      <dsp:spPr>
        <a:xfrm>
          <a:off x="0" y="3551375"/>
          <a:ext cx="9394369" cy="180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271"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en-US" sz="2300" kern="1200" dirty="0">
              <a:latin typeface="Times New Roman"/>
              <a:cs typeface="Times New Roman"/>
            </a:rPr>
            <a:t>Measure Geographical location coordinates of the scene</a:t>
          </a:r>
        </a:p>
        <a:p>
          <a:pPr marL="228600" lvl="1" indent="-228600" algn="l" defTabSz="1022350" rtl="0">
            <a:lnSpc>
              <a:spcPct val="90000"/>
            </a:lnSpc>
            <a:spcBef>
              <a:spcPct val="0"/>
            </a:spcBef>
            <a:spcAft>
              <a:spcPct val="20000"/>
            </a:spcAft>
            <a:buChar char="•"/>
          </a:pPr>
          <a:r>
            <a:rPr lang="en-US" sz="2300" kern="1200" dirty="0">
              <a:latin typeface="Times New Roman"/>
              <a:cs typeface="Times New Roman"/>
            </a:rPr>
            <a:t>Identifies Scene Contents</a:t>
          </a:r>
        </a:p>
        <a:p>
          <a:pPr marL="228600" lvl="1" indent="-228600" algn="l" defTabSz="1022350" rtl="0">
            <a:lnSpc>
              <a:spcPct val="90000"/>
            </a:lnSpc>
            <a:spcBef>
              <a:spcPct val="0"/>
            </a:spcBef>
            <a:spcAft>
              <a:spcPct val="20000"/>
            </a:spcAft>
            <a:buChar char="•"/>
          </a:pPr>
          <a:r>
            <a:rPr lang="en-US" sz="2300" kern="1200" dirty="0">
              <a:latin typeface="Times New Roman"/>
              <a:cs typeface="Times New Roman"/>
            </a:rPr>
            <a:t>Recognizes Gestures</a:t>
          </a:r>
        </a:p>
        <a:p>
          <a:pPr marL="228600" lvl="1" indent="-228600" algn="l" defTabSz="1022350" rtl="0">
            <a:lnSpc>
              <a:spcPct val="90000"/>
            </a:lnSpc>
            <a:spcBef>
              <a:spcPct val="0"/>
            </a:spcBef>
            <a:spcAft>
              <a:spcPct val="20000"/>
            </a:spcAft>
            <a:buChar char="•"/>
          </a:pPr>
          <a:r>
            <a:rPr lang="en-US" sz="2300" kern="1200" dirty="0">
              <a:latin typeface="Times New Roman"/>
              <a:cs typeface="Times New Roman"/>
            </a:rPr>
            <a:t>Can perform non-photorealistic synthesis like motion exaggeration, beautification of photographs etc.</a:t>
          </a:r>
        </a:p>
      </dsp:txBody>
      <dsp:txXfrm>
        <a:off x="0" y="3551375"/>
        <a:ext cx="9394369" cy="18009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default#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3">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pPr/>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pPr/>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pPr/>
              <a:t>11/12/2020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pPr/>
              <a:t>11/12/2020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11/12/2020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pPr/>
              <a:t>11/12/2020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microsoft.com/office/2007/relationships/diagramDrawing" Target="../diagrams/drawing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7.png"/><Relationship Id="rId7" Type="http://schemas.openxmlformats.org/officeDocument/2006/relationships/diagramColors" Target="../diagrams/colors13.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6.xml"/><Relationship Id="rId7" Type="http://schemas.microsoft.com/office/2007/relationships/diagramDrawing" Target="../diagrams/drawing16.xml"/><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8.xml"/><Relationship Id="rId7" Type="http://schemas.microsoft.com/office/2007/relationships/diagramDrawing" Target="../diagrams/drawing18.xml"/><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G3PeDWVmlEc&amp;list=PLhjuzo9ZFB2klp0S8IVrKwdVT13aBTI0q&amp;index=18" TargetMode="External"/><Relationship Id="rId2" Type="http://schemas.openxmlformats.org/officeDocument/2006/relationships/hyperlink" Target="https://www.edmundoptics.com/knowledge-center" TargetMode="External"/><Relationship Id="rId1" Type="http://schemas.openxmlformats.org/officeDocument/2006/relationships/slideLayout" Target="../slideLayouts/slideLayout7.xml"/><Relationship Id="rId5" Type="http://schemas.openxmlformats.org/officeDocument/2006/relationships/hyperlink" Target="https://www.youtube.com/watch?v=Koq19e4xVgg&amp;list=PLjRBT0-8H-NHkA7JxZ4b4o5WDgFcbghOd&amp;index=5" TargetMode="External"/><Relationship Id="rId4" Type="http://schemas.openxmlformats.org/officeDocument/2006/relationships/hyperlink" Target="https://www.khanacademy.org/science/physics/geometric-optics/lenses/v/diopters-aberration-and-the-human-eye?modal=1"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diagramColors" Target="../diagrams/colors2.xml"/><Relationship Id="rId10" Type="http://schemas.microsoft.com/office/2007/relationships/diagramDrawing" Target="../diagrams/drawing2.xml"/><Relationship Id="rId4" Type="http://schemas.openxmlformats.org/officeDocument/2006/relationships/diagramQuickStyle" Target="../diagrams/quickStyle2.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88294908-8B00-4F58-BBBA-20F71A40A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4364C879-1404-4203-8E9D-CC5DE0A621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 xmlns:a16="http://schemas.microsoft.com/office/drawing/2014/main" id="{84617302-4B0D-4351-A6BB-6F0930D94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 xmlns:a16="http://schemas.microsoft.com/office/drawing/2014/main" id="{DA2C7802-C2E0-4218-8F89-8DD7CCD2C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 xmlns:a16="http://schemas.microsoft.com/office/drawing/2014/main" id="{A6D7111A-21E5-4EE9-8A78-10E5530F0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 xmlns:a16="http://schemas.microsoft.com/office/drawing/2014/main" id="{A3969E80-A77B-49FC-9122-D89AFD5EE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 xmlns:a16="http://schemas.microsoft.com/office/drawing/2014/main" id="{1849CA57-76BD-4CF2-80BA-D7A46A01B7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4" name="Freeform: Shape 23">
            <a:extLst>
              <a:ext uri="{FF2B5EF4-FFF2-40B4-BE49-F238E27FC236}">
                <a16:creationId xmlns="" xmlns:a16="http://schemas.microsoft.com/office/drawing/2014/main" id="{35E9085E-E730-4768-83D4-6CB7E98971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 xmlns:a16="http://schemas.microsoft.com/office/drawing/2014/main" id="{973272FE-A474-4CAE-8CA2-BCC8B476C3F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p:cNvSpPr>
            <a:spLocks noGrp="1"/>
          </p:cNvSpPr>
          <p:nvPr>
            <p:ph type="subTitle" idx="1"/>
          </p:nvPr>
        </p:nvSpPr>
        <p:spPr>
          <a:xfrm>
            <a:off x="954189" y="2896145"/>
            <a:ext cx="10184844" cy="1099518"/>
          </a:xfrm>
          <a:noFill/>
        </p:spPr>
        <p:txBody>
          <a:bodyPr vert="horz" lIns="91440" tIns="45720" rIns="91440" bIns="45720" rtlCol="0" anchor="t">
            <a:noAutofit/>
          </a:bodyPr>
          <a:lstStyle/>
          <a:p>
            <a:r>
              <a:rPr lang="en-US" sz="2800" dirty="0">
                <a:solidFill>
                  <a:srgbClr val="080808"/>
                </a:solidFill>
                <a:latin typeface="Times New Roman"/>
                <a:ea typeface="+mn-lt"/>
                <a:cs typeface="+mn-lt"/>
              </a:rPr>
              <a:t>Independent Study Presentation 1: </a:t>
            </a:r>
            <a:endParaRPr lang="en-US" sz="2800">
              <a:solidFill>
                <a:srgbClr val="080808"/>
              </a:solidFill>
              <a:latin typeface="Times New Roman"/>
              <a:ea typeface="+mn-lt"/>
              <a:cs typeface="+mn-lt"/>
            </a:endParaRPr>
          </a:p>
          <a:p>
            <a:r>
              <a:rPr lang="en-US" sz="2800" dirty="0">
                <a:solidFill>
                  <a:srgbClr val="080808"/>
                </a:solidFill>
                <a:latin typeface="Times New Roman"/>
                <a:ea typeface="+mn-lt"/>
                <a:cs typeface="+mn-lt"/>
              </a:rPr>
              <a:t>Introduction to Computational Photography and Optics</a:t>
            </a:r>
            <a:endParaRPr lang="en-US" sz="2800" dirty="0">
              <a:solidFill>
                <a:srgbClr val="080808"/>
              </a:solidFill>
              <a:latin typeface="Times New Roman"/>
              <a:cs typeface="Calibri"/>
            </a:endParaRPr>
          </a:p>
          <a:p>
            <a:endParaRPr lang="en-US" sz="2800">
              <a:solidFill>
                <a:srgbClr val="080808"/>
              </a:solidFill>
              <a:cs typeface="Calibri"/>
            </a:endParaRPr>
          </a:p>
        </p:txBody>
      </p:sp>
      <p:sp>
        <p:nvSpPr>
          <p:cNvPr id="2" name="Title 1"/>
          <p:cNvSpPr>
            <a:spLocks noGrp="1"/>
          </p:cNvSpPr>
          <p:nvPr>
            <p:ph type="ctrTitle"/>
          </p:nvPr>
        </p:nvSpPr>
        <p:spPr>
          <a:xfrm>
            <a:off x="3204642" y="984863"/>
            <a:ext cx="5782716" cy="2150719"/>
          </a:xfrm>
          <a:noFill/>
        </p:spPr>
        <p:txBody>
          <a:bodyPr anchor="ctr">
            <a:normAutofit/>
          </a:bodyPr>
          <a:lstStyle/>
          <a:p>
            <a:r>
              <a:rPr lang="en-US" b="1">
                <a:solidFill>
                  <a:srgbClr val="080808"/>
                </a:solidFill>
                <a:latin typeface="Times New Roman"/>
                <a:ea typeface="+mj-lt"/>
                <a:cs typeface="+mj-lt"/>
              </a:rPr>
              <a:t>Computational Photography</a:t>
            </a:r>
            <a:endParaRPr lang="en-US" b="1">
              <a:solidFill>
                <a:srgbClr val="080808"/>
              </a:solidFill>
              <a:latin typeface="Times New Roman"/>
              <a:cs typeface="Calibri Light"/>
            </a:endParaRPr>
          </a:p>
        </p:txBody>
      </p:sp>
      <p:sp>
        <p:nvSpPr>
          <p:cNvPr id="28" name="Freeform: Shape 27">
            <a:extLst>
              <a:ext uri="{FF2B5EF4-FFF2-40B4-BE49-F238E27FC236}">
                <a16:creationId xmlns="" xmlns:a16="http://schemas.microsoft.com/office/drawing/2014/main" id="{E07981EA-05A6-437C-88D7-B377B92B03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 xmlns:a16="http://schemas.microsoft.com/office/drawing/2014/main" id="{15E3C750-986E-4769-B1AE-49289FBEE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 xmlns:a16="http://schemas.microsoft.com/office/drawing/2014/main" id="{BA436A16-286E-479E-AE1A-D4DCD7F75ED3}"/>
              </a:ext>
            </a:extLst>
          </p:cNvPr>
          <p:cNvSpPr txBox="1"/>
          <p:nvPr/>
        </p:nvSpPr>
        <p:spPr>
          <a:xfrm>
            <a:off x="1126067" y="4950177"/>
            <a:ext cx="3237088" cy="907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b="1" u="sng"/>
              <a:t>Guide and Advisor</a:t>
            </a:r>
            <a:r>
              <a:rPr lang="en-US" sz="2400" b="1"/>
              <a:t>:</a:t>
            </a:r>
            <a:endParaRPr lang="en-US" sz="2400" b="1">
              <a:cs typeface="Calibri"/>
            </a:endParaRPr>
          </a:p>
          <a:p>
            <a:pPr>
              <a:spcAft>
                <a:spcPts val="600"/>
              </a:spcAft>
            </a:pPr>
            <a:r>
              <a:rPr lang="en-US" sz="2400"/>
              <a:t>Dr. Anoop Namboodiri </a:t>
            </a:r>
            <a:endParaRPr lang="en-US" sz="2400">
              <a:cs typeface="Calibri"/>
            </a:endParaRPr>
          </a:p>
        </p:txBody>
      </p:sp>
      <p:sp>
        <p:nvSpPr>
          <p:cNvPr id="5" name="TextBox 4">
            <a:extLst>
              <a:ext uri="{FF2B5EF4-FFF2-40B4-BE49-F238E27FC236}">
                <a16:creationId xmlns="" xmlns:a16="http://schemas.microsoft.com/office/drawing/2014/main" id="{B940C454-E540-4514-9EBC-2D5EB19F36B5}"/>
              </a:ext>
            </a:extLst>
          </p:cNvPr>
          <p:cNvSpPr txBox="1"/>
          <p:nvPr/>
        </p:nvSpPr>
        <p:spPr>
          <a:xfrm>
            <a:off x="7802880" y="4809067"/>
            <a:ext cx="4389120"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b="1" u="sng" dirty="0"/>
              <a:t>Presented By</a:t>
            </a:r>
            <a:r>
              <a:rPr lang="en-US" sz="2400" b="1" dirty="0"/>
              <a:t>:</a:t>
            </a:r>
            <a:endParaRPr lang="en-US" sz="2400" b="1" dirty="0">
              <a:cs typeface="Calibri"/>
            </a:endParaRPr>
          </a:p>
          <a:p>
            <a:pPr>
              <a:spcAft>
                <a:spcPts val="600"/>
              </a:spcAft>
            </a:pPr>
            <a:r>
              <a:rPr lang="en-US" sz="2400" dirty="0" err="1"/>
              <a:t>Apoorva</a:t>
            </a:r>
            <a:r>
              <a:rPr lang="en-US" sz="2400" dirty="0"/>
              <a:t> </a:t>
            </a:r>
            <a:r>
              <a:rPr lang="en-US" sz="2400" dirty="0" err="1"/>
              <a:t>Srivastava</a:t>
            </a:r>
            <a:r>
              <a:rPr lang="en-US" sz="2400" dirty="0"/>
              <a:t> </a:t>
            </a:r>
            <a:endParaRPr lang="en-US" sz="2400" dirty="0" smtClean="0"/>
          </a:p>
          <a:p>
            <a:pPr>
              <a:spcAft>
                <a:spcPts val="600"/>
              </a:spcAft>
            </a:pPr>
            <a:r>
              <a:rPr lang="en-US" sz="2400" dirty="0" smtClean="0">
                <a:cs typeface="Calibri"/>
              </a:rPr>
              <a:t>MS by Research, IIIT Hyderabad</a:t>
            </a:r>
            <a:endParaRPr lang="en-US" sz="2400" dirty="0">
              <a:cs typeface="Calibri"/>
            </a:endParaRPr>
          </a:p>
          <a:p>
            <a:pPr>
              <a:spcAft>
                <a:spcPts val="600"/>
              </a:spcAft>
            </a:pPr>
            <a:r>
              <a:rPr lang="en-US" sz="2400" dirty="0"/>
              <a:t>2019702014 </a:t>
            </a:r>
            <a:endParaRPr lang="en-US" sz="2400" dirty="0">
              <a:cs typeface="Calibri"/>
            </a:endParaRPr>
          </a:p>
        </p:txBody>
      </p:sp>
    </p:spTree>
    <p:extLst>
      <p:ext uri="{BB962C8B-B14F-4D97-AF65-F5344CB8AC3E}">
        <p14:creationId xmlns=""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2" name="TextBox 1">
            <a:extLst>
              <a:ext uri="{FF2B5EF4-FFF2-40B4-BE49-F238E27FC236}">
                <a16:creationId xmlns="" xmlns:a16="http://schemas.microsoft.com/office/drawing/2014/main" id="{C0FE8EB7-5A78-48B4-8B24-9DC3BA129F73}"/>
              </a:ext>
            </a:extLst>
          </p:cNvPr>
          <p:cNvSpPr txBox="1"/>
          <p:nvPr/>
        </p:nvSpPr>
        <p:spPr>
          <a:xfrm>
            <a:off x="1736876" y="293915"/>
            <a:ext cx="86541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New Roman"/>
              </a:rPr>
              <a:t>Stages of Computational Photography</a:t>
            </a:r>
            <a:r>
              <a:rPr lang="en-US" sz="3600" dirty="0">
                <a:latin typeface="Times New Roman"/>
                <a:cs typeface="Times New Roman"/>
              </a:rPr>
              <a:t> </a:t>
            </a:r>
            <a:endParaRPr lang="en-US"/>
          </a:p>
        </p:txBody>
      </p:sp>
      <p:pic>
        <p:nvPicPr>
          <p:cNvPr id="5" name="Picture 5" descr="Graphical user interface, application&#10;&#10;Description automatically generated">
            <a:extLst>
              <a:ext uri="{FF2B5EF4-FFF2-40B4-BE49-F238E27FC236}">
                <a16:creationId xmlns="" xmlns:a16="http://schemas.microsoft.com/office/drawing/2014/main" id="{7892C6CD-7052-478B-980A-7CE689678B0D}"/>
              </a:ext>
            </a:extLst>
          </p:cNvPr>
          <p:cNvPicPr>
            <a:picLocks noChangeAspect="1"/>
          </p:cNvPicPr>
          <p:nvPr/>
        </p:nvPicPr>
        <p:blipFill>
          <a:blip r:embed="rId2"/>
          <a:stretch>
            <a:fillRect/>
          </a:stretch>
        </p:blipFill>
        <p:spPr>
          <a:xfrm>
            <a:off x="4729238" y="1274057"/>
            <a:ext cx="6863644" cy="4746121"/>
          </a:xfrm>
          <a:prstGeom prst="rect">
            <a:avLst/>
          </a:prstGeom>
        </p:spPr>
      </p:pic>
      <p:graphicFrame>
        <p:nvGraphicFramePr>
          <p:cNvPr id="6" name="Diagram 6">
            <a:extLst>
              <a:ext uri="{FF2B5EF4-FFF2-40B4-BE49-F238E27FC236}">
                <a16:creationId xmlns="" xmlns:a16="http://schemas.microsoft.com/office/drawing/2014/main" id="{D094609D-7EDD-41CF-98F2-2F1E5E9D072F}"/>
              </a:ext>
            </a:extLst>
          </p:cNvPr>
          <p:cNvGraphicFramePr/>
          <p:nvPr>
            <p:extLst>
              <p:ext uri="{D42A27DB-BD31-4B8C-83A1-F6EECF244321}">
                <p14:modId xmlns="" xmlns:p14="http://schemas.microsoft.com/office/powerpoint/2010/main" val="3116227072"/>
              </p:ext>
            </p:extLst>
          </p:nvPr>
        </p:nvGraphicFramePr>
        <p:xfrm>
          <a:off x="468086" y="729342"/>
          <a:ext cx="4114799" cy="5388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xtBox 23">
            <a:extLst>
              <a:ext uri="{FF2B5EF4-FFF2-40B4-BE49-F238E27FC236}">
                <a16:creationId xmlns="" xmlns:a16="http://schemas.microsoft.com/office/drawing/2014/main" id="{C6D2EAB0-CE05-42B6-B912-58E8FC20FF0F}"/>
              </a:ext>
            </a:extLst>
          </p:cNvPr>
          <p:cNvSpPr txBox="1"/>
          <p:nvPr/>
        </p:nvSpPr>
        <p:spPr>
          <a:xfrm>
            <a:off x="5301343" y="6389914"/>
            <a:ext cx="74567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Image Credit: </a:t>
            </a:r>
            <a:r>
              <a:rPr lang="en-US" b="1" dirty="0" err="1"/>
              <a:t>Raskar</a:t>
            </a:r>
            <a:r>
              <a:rPr lang="en-US" b="1" dirty="0"/>
              <a:t> Tumblin Computational Photography</a:t>
            </a:r>
            <a:endParaRPr lang="en-US" b="1" dirty="0">
              <a:cs typeface="Calibri"/>
            </a:endParaRPr>
          </a:p>
        </p:txBody>
      </p:sp>
    </p:spTree>
    <p:extLst>
      <p:ext uri="{BB962C8B-B14F-4D97-AF65-F5344CB8AC3E}">
        <p14:creationId xmlns="" xmlns:p14="http://schemas.microsoft.com/office/powerpoint/2010/main" val="4024801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2" name="TextBox 1">
            <a:extLst>
              <a:ext uri="{FF2B5EF4-FFF2-40B4-BE49-F238E27FC236}">
                <a16:creationId xmlns="" xmlns:a16="http://schemas.microsoft.com/office/drawing/2014/main" id="{70771429-0169-4826-B224-EB08FF33E5CB}"/>
              </a:ext>
            </a:extLst>
          </p:cNvPr>
          <p:cNvSpPr txBox="1"/>
          <p:nvPr/>
        </p:nvSpPr>
        <p:spPr>
          <a:xfrm>
            <a:off x="2164644" y="294318"/>
            <a:ext cx="78703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latin typeface="Times New Roman"/>
                <a:cs typeface="Times New Roman"/>
              </a:rPr>
              <a:t>Film-like Digital Photography</a:t>
            </a:r>
            <a:endParaRPr lang="en-US"/>
          </a:p>
        </p:txBody>
      </p:sp>
      <p:sp>
        <p:nvSpPr>
          <p:cNvPr id="5" name="TextBox 4">
            <a:extLst>
              <a:ext uri="{FF2B5EF4-FFF2-40B4-BE49-F238E27FC236}">
                <a16:creationId xmlns="" xmlns:a16="http://schemas.microsoft.com/office/drawing/2014/main" id="{D0BE25DA-9ADE-4026-9436-FEBDD95094E8}"/>
              </a:ext>
            </a:extLst>
          </p:cNvPr>
          <p:cNvSpPr txBox="1"/>
          <p:nvPr/>
        </p:nvSpPr>
        <p:spPr>
          <a:xfrm>
            <a:off x="2951238" y="897064"/>
            <a:ext cx="62802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latin typeface="Times New Roman"/>
                <a:cs typeface="Times New Roman"/>
              </a:rPr>
              <a:t>Basic Structure and Components</a:t>
            </a:r>
            <a:endParaRPr lang="en-US"/>
          </a:p>
        </p:txBody>
      </p:sp>
      <p:graphicFrame>
        <p:nvGraphicFramePr>
          <p:cNvPr id="6" name="Table 6">
            <a:extLst>
              <a:ext uri="{FF2B5EF4-FFF2-40B4-BE49-F238E27FC236}">
                <a16:creationId xmlns="" xmlns:a16="http://schemas.microsoft.com/office/drawing/2014/main" id="{2B0510F6-21D0-436D-8B18-413674E73EFA}"/>
              </a:ext>
            </a:extLst>
          </p:cNvPr>
          <p:cNvGraphicFramePr>
            <a:graphicFrameLocks noGrp="1"/>
          </p:cNvGraphicFramePr>
          <p:nvPr>
            <p:extLst>
              <p:ext uri="{D42A27DB-BD31-4B8C-83A1-F6EECF244321}">
                <p14:modId xmlns="" xmlns:p14="http://schemas.microsoft.com/office/powerpoint/2010/main" val="3648556952"/>
              </p:ext>
            </p:extLst>
          </p:nvPr>
        </p:nvGraphicFramePr>
        <p:xfrm>
          <a:off x="1230489" y="1505857"/>
          <a:ext cx="9781302" cy="4986058"/>
        </p:xfrm>
        <a:graphic>
          <a:graphicData uri="http://schemas.openxmlformats.org/drawingml/2006/table">
            <a:tbl>
              <a:tblPr firstCol="1" bandCol="1">
                <a:tableStyleId>{5C22544A-7EE6-4342-B048-85BDC9FD1C3A}</a:tableStyleId>
              </a:tblPr>
              <a:tblGrid>
                <a:gridCol w="4890651">
                  <a:extLst>
                    <a:ext uri="{9D8B030D-6E8A-4147-A177-3AD203B41FA5}">
                      <a16:colId xmlns="" xmlns:a16="http://schemas.microsoft.com/office/drawing/2014/main" val="2189206014"/>
                    </a:ext>
                  </a:extLst>
                </a:gridCol>
                <a:gridCol w="4890651">
                  <a:extLst>
                    <a:ext uri="{9D8B030D-6E8A-4147-A177-3AD203B41FA5}">
                      <a16:colId xmlns="" xmlns:a16="http://schemas.microsoft.com/office/drawing/2014/main" val="2548230886"/>
                    </a:ext>
                  </a:extLst>
                </a:gridCol>
              </a:tblGrid>
              <a:tr h="524848">
                <a:tc>
                  <a:txBody>
                    <a:bodyPr/>
                    <a:lstStyle/>
                    <a:p>
                      <a:pPr algn="ctr"/>
                      <a:r>
                        <a:rPr lang="en-US" sz="2800" b="1" dirty="0">
                          <a:latin typeface="Times New Roman"/>
                        </a:rPr>
                        <a:t>Component</a:t>
                      </a:r>
                    </a:p>
                  </a:txBody>
                  <a:tcPr>
                    <a:solidFill>
                      <a:schemeClr val="accent1"/>
                    </a:solidFill>
                  </a:tcPr>
                </a:tc>
                <a:tc>
                  <a:txBody>
                    <a:bodyPr/>
                    <a:lstStyle/>
                    <a:p>
                      <a:pPr algn="ctr"/>
                      <a:r>
                        <a:rPr lang="en-US" sz="2800" b="1" dirty="0">
                          <a:solidFill>
                            <a:schemeClr val="bg1"/>
                          </a:solidFill>
                          <a:latin typeface="Times New Roman"/>
                        </a:rPr>
                        <a:t>Purpose</a:t>
                      </a:r>
                    </a:p>
                  </a:txBody>
                  <a:tcPr>
                    <a:solidFill>
                      <a:schemeClr val="accent1"/>
                    </a:solidFill>
                  </a:tcPr>
                </a:tc>
                <a:extLst>
                  <a:ext uri="{0D108BD9-81ED-4DB2-BD59-A6C34878D82A}">
                    <a16:rowId xmlns="" xmlns:a16="http://schemas.microsoft.com/office/drawing/2014/main" val="2081011183"/>
                  </a:ext>
                </a:extLst>
              </a:tr>
              <a:tr h="892242">
                <a:tc>
                  <a:txBody>
                    <a:bodyPr/>
                    <a:lstStyle/>
                    <a:p>
                      <a:pPr lvl="0" algn="ctr"/>
                      <a:r>
                        <a:rPr lang="en-US" sz="2000" dirty="0">
                          <a:latin typeface="Times New Roman"/>
                        </a:rPr>
                        <a:t>Camera Obscura Structure </a:t>
                      </a:r>
                    </a:p>
                  </a:txBody>
                  <a:tcPr>
                    <a:solidFill>
                      <a:schemeClr val="accent1"/>
                    </a:solidFill>
                  </a:tcPr>
                </a:tc>
                <a:tc>
                  <a:txBody>
                    <a:bodyPr/>
                    <a:lstStyle/>
                    <a:p>
                      <a:pPr lvl="0" algn="ctr"/>
                      <a:r>
                        <a:rPr lang="en-US" sz="2000" dirty="0">
                          <a:solidFill>
                            <a:schemeClr val="bg1"/>
                          </a:solidFill>
                          <a:latin typeface="Times New Roman"/>
                        </a:rPr>
                        <a:t>To admit light in a dark box and forming image on a plane inside the box</a:t>
                      </a:r>
                    </a:p>
                  </a:txBody>
                  <a:tcPr>
                    <a:solidFill>
                      <a:schemeClr val="accent1"/>
                    </a:solidFill>
                  </a:tcPr>
                </a:tc>
                <a:extLst>
                  <a:ext uri="{0D108BD9-81ED-4DB2-BD59-A6C34878D82A}">
                    <a16:rowId xmlns="" xmlns:a16="http://schemas.microsoft.com/office/drawing/2014/main" val="2930649684"/>
                  </a:ext>
                </a:extLst>
              </a:tr>
              <a:tr h="892242">
                <a:tc>
                  <a:txBody>
                    <a:bodyPr/>
                    <a:lstStyle/>
                    <a:p>
                      <a:pPr lvl="0" algn="ctr"/>
                      <a:r>
                        <a:rPr lang="en-US" sz="2000" dirty="0">
                          <a:latin typeface="Times New Roman"/>
                        </a:rPr>
                        <a:t>Lens</a:t>
                      </a:r>
                    </a:p>
                  </a:txBody>
                  <a:tcPr>
                    <a:solidFill>
                      <a:schemeClr val="accent1"/>
                    </a:solidFill>
                  </a:tcPr>
                </a:tc>
                <a:tc>
                  <a:txBody>
                    <a:bodyPr/>
                    <a:lstStyle/>
                    <a:p>
                      <a:pPr lvl="0" algn="ctr"/>
                      <a:r>
                        <a:rPr lang="en-US" sz="2000" dirty="0">
                          <a:solidFill>
                            <a:schemeClr val="bg1"/>
                          </a:solidFill>
                          <a:latin typeface="Times New Roman"/>
                        </a:rPr>
                        <a:t>To control aperture ,focus distance and focal length</a:t>
                      </a:r>
                    </a:p>
                  </a:txBody>
                  <a:tcPr>
                    <a:solidFill>
                      <a:schemeClr val="accent1"/>
                    </a:solidFill>
                  </a:tcPr>
                </a:tc>
                <a:extLst>
                  <a:ext uri="{0D108BD9-81ED-4DB2-BD59-A6C34878D82A}">
                    <a16:rowId xmlns="" xmlns:a16="http://schemas.microsoft.com/office/drawing/2014/main" val="654835740"/>
                  </a:ext>
                </a:extLst>
              </a:tr>
              <a:tr h="892242">
                <a:tc>
                  <a:txBody>
                    <a:bodyPr/>
                    <a:lstStyle/>
                    <a:p>
                      <a:pPr lvl="0" algn="ctr"/>
                      <a:r>
                        <a:rPr lang="en-US" sz="2000" dirty="0">
                          <a:latin typeface="Times New Roman"/>
                        </a:rPr>
                        <a:t>Sensor</a:t>
                      </a:r>
                    </a:p>
                  </a:txBody>
                  <a:tcPr>
                    <a:solidFill>
                      <a:schemeClr val="accent1"/>
                    </a:solidFill>
                  </a:tcPr>
                </a:tc>
                <a:tc>
                  <a:txBody>
                    <a:bodyPr/>
                    <a:lstStyle/>
                    <a:p>
                      <a:pPr lvl="0" algn="ctr"/>
                      <a:r>
                        <a:rPr lang="en-US" sz="2000" dirty="0">
                          <a:solidFill>
                            <a:schemeClr val="bg1"/>
                          </a:solidFill>
                          <a:latin typeface="Times New Roman"/>
                        </a:rPr>
                        <a:t>To control light sensitivity, latitude and color sensing</a:t>
                      </a:r>
                    </a:p>
                  </a:txBody>
                  <a:tcPr>
                    <a:solidFill>
                      <a:schemeClr val="accent1"/>
                    </a:solidFill>
                  </a:tcPr>
                </a:tc>
                <a:extLst>
                  <a:ext uri="{0D108BD9-81ED-4DB2-BD59-A6C34878D82A}">
                    <a16:rowId xmlns="" xmlns:a16="http://schemas.microsoft.com/office/drawing/2014/main" val="2668843560"/>
                  </a:ext>
                </a:extLst>
              </a:tr>
              <a:tr h="892242">
                <a:tc>
                  <a:txBody>
                    <a:bodyPr/>
                    <a:lstStyle/>
                    <a:p>
                      <a:pPr lvl="0" algn="ctr"/>
                      <a:r>
                        <a:rPr lang="en-US" sz="2000" dirty="0">
                          <a:latin typeface="Times New Roman"/>
                        </a:rPr>
                        <a:t>Camera Box</a:t>
                      </a:r>
                    </a:p>
                  </a:txBody>
                  <a:tcPr>
                    <a:solidFill>
                      <a:schemeClr val="accent1"/>
                    </a:solidFill>
                  </a:tcPr>
                </a:tc>
                <a:tc>
                  <a:txBody>
                    <a:bodyPr/>
                    <a:lstStyle/>
                    <a:p>
                      <a:pPr lvl="0" algn="ctr"/>
                      <a:r>
                        <a:rPr lang="en-US" sz="2000" dirty="0">
                          <a:solidFill>
                            <a:schemeClr val="bg1"/>
                          </a:solidFill>
                          <a:latin typeface="Times New Roman"/>
                        </a:rPr>
                        <a:t>To control moment of exposure, location and orientation</a:t>
                      </a:r>
                    </a:p>
                  </a:txBody>
                  <a:tcPr>
                    <a:solidFill>
                      <a:schemeClr val="accent1"/>
                    </a:solidFill>
                  </a:tcPr>
                </a:tc>
                <a:extLst>
                  <a:ext uri="{0D108BD9-81ED-4DB2-BD59-A6C34878D82A}">
                    <a16:rowId xmlns="" xmlns:a16="http://schemas.microsoft.com/office/drawing/2014/main" val="1315642206"/>
                  </a:ext>
                </a:extLst>
              </a:tr>
              <a:tr h="892242">
                <a:tc>
                  <a:txBody>
                    <a:bodyPr/>
                    <a:lstStyle/>
                    <a:p>
                      <a:pPr lvl="0" algn="ctr"/>
                      <a:r>
                        <a:rPr lang="en-US" sz="2000" dirty="0">
                          <a:latin typeface="Times New Roman"/>
                        </a:rPr>
                        <a:t>Auxiliary Lighting</a:t>
                      </a:r>
                    </a:p>
                  </a:txBody>
                  <a:tcPr>
                    <a:solidFill>
                      <a:schemeClr val="accent1"/>
                    </a:solidFill>
                  </a:tcPr>
                </a:tc>
                <a:tc>
                  <a:txBody>
                    <a:bodyPr/>
                    <a:lstStyle/>
                    <a:p>
                      <a:pPr lvl="0" algn="ctr"/>
                      <a:r>
                        <a:rPr lang="en-US" sz="2000" dirty="0">
                          <a:solidFill>
                            <a:schemeClr val="bg1"/>
                          </a:solidFill>
                          <a:latin typeface="Times New Roman"/>
                        </a:rPr>
                        <a:t>To control position, intensity and timing of illumination</a:t>
                      </a:r>
                    </a:p>
                  </a:txBody>
                  <a:tcPr>
                    <a:solidFill>
                      <a:schemeClr val="accent1"/>
                    </a:solidFill>
                  </a:tcPr>
                </a:tc>
                <a:extLst>
                  <a:ext uri="{0D108BD9-81ED-4DB2-BD59-A6C34878D82A}">
                    <a16:rowId xmlns="" xmlns:a16="http://schemas.microsoft.com/office/drawing/2014/main" val="1448059547"/>
                  </a:ext>
                </a:extLst>
              </a:tr>
            </a:tbl>
          </a:graphicData>
        </a:graphic>
      </p:graphicFrame>
    </p:spTree>
    <p:extLst>
      <p:ext uri="{BB962C8B-B14F-4D97-AF65-F5344CB8AC3E}">
        <p14:creationId xmlns="" xmlns:p14="http://schemas.microsoft.com/office/powerpoint/2010/main" val="1849509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2" name="TextBox 1">
            <a:extLst>
              <a:ext uri="{FF2B5EF4-FFF2-40B4-BE49-F238E27FC236}">
                <a16:creationId xmlns="" xmlns:a16="http://schemas.microsoft.com/office/drawing/2014/main" id="{70771429-0169-4826-B224-EB08FF33E5CB}"/>
              </a:ext>
            </a:extLst>
          </p:cNvPr>
          <p:cNvSpPr txBox="1"/>
          <p:nvPr/>
        </p:nvSpPr>
        <p:spPr>
          <a:xfrm>
            <a:off x="2743200" y="435429"/>
            <a:ext cx="78703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Film-like </a:t>
            </a:r>
            <a:r>
              <a:rPr lang="en-US" sz="4000">
                <a:latin typeface="Times New Roman"/>
                <a:cs typeface="Times New Roman"/>
              </a:rPr>
              <a:t>Digital Photography</a:t>
            </a:r>
          </a:p>
          <a:p>
            <a:endParaRPr lang="en-US" sz="4000" dirty="0">
              <a:latin typeface="Times New Roman"/>
              <a:cs typeface="Times New Roman"/>
            </a:endParaRPr>
          </a:p>
        </p:txBody>
      </p:sp>
      <p:sp>
        <p:nvSpPr>
          <p:cNvPr id="5" name="TextBox 4">
            <a:extLst>
              <a:ext uri="{FF2B5EF4-FFF2-40B4-BE49-F238E27FC236}">
                <a16:creationId xmlns="" xmlns:a16="http://schemas.microsoft.com/office/drawing/2014/main" id="{6695F58B-99D5-478D-A0F3-E0646E0E464E}"/>
              </a:ext>
            </a:extLst>
          </p:cNvPr>
          <p:cNvSpPr txBox="1"/>
          <p:nvPr/>
        </p:nvSpPr>
        <p:spPr>
          <a:xfrm>
            <a:off x="1502229" y="1197429"/>
            <a:ext cx="91222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cs typeface="Times New Roman"/>
              </a:rPr>
              <a:t>Parameters to be decided while clicking a Digital </a:t>
            </a:r>
            <a:r>
              <a:rPr lang="en-US" sz="2800">
                <a:latin typeface="Times New Roman"/>
                <a:cs typeface="Times New Roman"/>
              </a:rPr>
              <a:t>Photograph</a:t>
            </a:r>
            <a:endParaRPr lang="en-US" sz="2800" dirty="0">
              <a:latin typeface="Times New Roman"/>
              <a:cs typeface="Times New Roman"/>
            </a:endParaRPr>
          </a:p>
        </p:txBody>
      </p:sp>
      <p:graphicFrame>
        <p:nvGraphicFramePr>
          <p:cNvPr id="7846" name="Diagram 7846">
            <a:extLst>
              <a:ext uri="{FF2B5EF4-FFF2-40B4-BE49-F238E27FC236}">
                <a16:creationId xmlns="" xmlns:a16="http://schemas.microsoft.com/office/drawing/2014/main" id="{2C09F38A-D417-400F-8C51-D65A52F3522D}"/>
              </a:ext>
            </a:extLst>
          </p:cNvPr>
          <p:cNvGraphicFramePr/>
          <p:nvPr>
            <p:extLst>
              <p:ext uri="{D42A27DB-BD31-4B8C-83A1-F6EECF244321}">
                <p14:modId xmlns="" xmlns:p14="http://schemas.microsoft.com/office/powerpoint/2010/main" val="999895029"/>
              </p:ext>
            </p:extLst>
          </p:nvPr>
        </p:nvGraphicFramePr>
        <p:xfrm>
          <a:off x="-2296885" y="2264228"/>
          <a:ext cx="9503228"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853" name="TextBox 7852">
            <a:extLst>
              <a:ext uri="{FF2B5EF4-FFF2-40B4-BE49-F238E27FC236}">
                <a16:creationId xmlns="" xmlns:a16="http://schemas.microsoft.com/office/drawing/2014/main" id="{9A2D2AB4-3F8C-4AB1-BB9E-7C557E92863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444444"/>
              </a:solidFill>
              <a:cs typeface="Arial"/>
            </a:endParaRPr>
          </a:p>
        </p:txBody>
      </p:sp>
      <p:pic>
        <p:nvPicPr>
          <p:cNvPr id="27" name="Picture 8201" descr="Diagram&#10;&#10;Description automatically generated">
            <a:extLst>
              <a:ext uri="{FF2B5EF4-FFF2-40B4-BE49-F238E27FC236}">
                <a16:creationId xmlns="" xmlns:a16="http://schemas.microsoft.com/office/drawing/2014/main" id="{91311803-ED37-49C8-A55F-60BD5B39AC68}"/>
              </a:ext>
            </a:extLst>
          </p:cNvPr>
          <p:cNvPicPr>
            <a:picLocks noChangeAspect="1"/>
          </p:cNvPicPr>
          <p:nvPr/>
        </p:nvPicPr>
        <p:blipFill>
          <a:blip r:embed="rId6"/>
          <a:stretch>
            <a:fillRect/>
          </a:stretch>
        </p:blipFill>
        <p:spPr>
          <a:xfrm>
            <a:off x="5648879" y="2267877"/>
            <a:ext cx="5747656" cy="3603939"/>
          </a:xfrm>
          <a:prstGeom prst="rect">
            <a:avLst/>
          </a:prstGeom>
        </p:spPr>
      </p:pic>
    </p:spTree>
    <p:extLst>
      <p:ext uri="{BB962C8B-B14F-4D97-AF65-F5344CB8AC3E}">
        <p14:creationId xmlns="" xmlns:p14="http://schemas.microsoft.com/office/powerpoint/2010/main" val="3116807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
            <a:extLst>
              <a:ext uri="{FF2B5EF4-FFF2-40B4-BE49-F238E27FC236}">
                <a16:creationId xmlns="" xmlns:a16="http://schemas.microsoft.com/office/drawing/2014/main" id="{B8616117-E058-493E-9EBC-6D667855DD71}"/>
              </a:ext>
            </a:extLst>
          </p:cNvPr>
          <p:cNvSpPr txBox="1"/>
          <p:nvPr/>
        </p:nvSpPr>
        <p:spPr>
          <a:xfrm>
            <a:off x="643467" y="152401"/>
            <a:ext cx="10905066" cy="1135737"/>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4000" dirty="0">
                <a:latin typeface="Times New Roman"/>
                <a:ea typeface="+mj-ea"/>
                <a:cs typeface="Times New Roman"/>
              </a:rPr>
              <a:t>Digital Camera and Trade-Offs </a:t>
            </a:r>
            <a:endParaRPr lang="en-US" sz="4000" dirty="0">
              <a:ea typeface="+mj-ea"/>
              <a:cs typeface="Calibri"/>
            </a:endParaRPr>
          </a:p>
        </p:txBody>
      </p:sp>
      <p:sp>
        <p:nvSpPr>
          <p:cNvPr id="2" name="TextBox 1">
            <a:extLst>
              <a:ext uri="{FF2B5EF4-FFF2-40B4-BE49-F238E27FC236}">
                <a16:creationId xmlns="" xmlns:a16="http://schemas.microsoft.com/office/drawing/2014/main" id="{67CC75F0-EF65-4869-BB05-35BC175EAD44}"/>
              </a:ext>
            </a:extLst>
          </p:cNvPr>
          <p:cNvSpPr txBox="1"/>
          <p:nvPr/>
        </p:nvSpPr>
        <p:spPr>
          <a:xfrm>
            <a:off x="643467" y="1782981"/>
            <a:ext cx="10905066" cy="439398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marL="342900" indent="-342900">
              <a:lnSpc>
                <a:spcPct val="90000"/>
              </a:lnSpc>
              <a:spcAft>
                <a:spcPts val="600"/>
              </a:spcAft>
              <a:buFont typeface="Arial"/>
              <a:buChar char="•"/>
            </a:pPr>
            <a:r>
              <a:rPr lang="en-US" sz="2000" dirty="0">
                <a:solidFill>
                  <a:schemeClr val="bg1"/>
                </a:solidFill>
              </a:rPr>
              <a:t>Larger the focal length larger the PMAG but smaller the field of view</a:t>
            </a:r>
            <a:endParaRPr lang="en-US">
              <a:solidFill>
                <a:schemeClr val="bg1"/>
              </a:solidFill>
              <a:cs typeface="Calibri" panose="020F0502020204030204"/>
            </a:endParaRPr>
          </a:p>
          <a:p>
            <a:pPr marL="342900" indent="-342900">
              <a:lnSpc>
                <a:spcPct val="90000"/>
              </a:lnSpc>
              <a:spcAft>
                <a:spcPts val="600"/>
              </a:spcAft>
              <a:buFont typeface="Arial"/>
              <a:buChar char="•"/>
            </a:pPr>
            <a:r>
              <a:rPr lang="en-US" sz="2000" dirty="0">
                <a:solidFill>
                  <a:schemeClr val="bg1"/>
                </a:solidFill>
              </a:rPr>
              <a:t>Shorter the focal length larger the field of view but more distortions and cost of lens</a:t>
            </a:r>
            <a:endParaRPr lang="en-US" sz="2000">
              <a:solidFill>
                <a:schemeClr val="bg1"/>
              </a:solidFill>
              <a:cs typeface="Calibri"/>
            </a:endParaRPr>
          </a:p>
          <a:p>
            <a:pPr marL="342900" indent="-342900">
              <a:lnSpc>
                <a:spcPct val="90000"/>
              </a:lnSpc>
              <a:spcAft>
                <a:spcPts val="600"/>
              </a:spcAft>
              <a:buFont typeface="Arial"/>
              <a:buChar char="•"/>
            </a:pPr>
            <a:r>
              <a:rPr lang="en-US" sz="2000" dirty="0">
                <a:solidFill>
                  <a:schemeClr val="bg1"/>
                </a:solidFill>
              </a:rPr>
              <a:t>Larger the Focal Length and aperture more is the light admitted for dimly lit scene but smaller the FOV</a:t>
            </a:r>
            <a:endParaRPr lang="en-US" sz="2000">
              <a:solidFill>
                <a:schemeClr val="bg1"/>
              </a:solidFill>
              <a:cs typeface="Calibri"/>
            </a:endParaRPr>
          </a:p>
          <a:p>
            <a:pPr marL="342900" indent="-342900">
              <a:lnSpc>
                <a:spcPct val="90000"/>
              </a:lnSpc>
              <a:spcAft>
                <a:spcPts val="600"/>
              </a:spcAft>
              <a:buFont typeface="Arial"/>
              <a:buChar char="•"/>
            </a:pPr>
            <a:r>
              <a:rPr lang="en-US" sz="2000" dirty="0">
                <a:solidFill>
                  <a:schemeClr val="bg1"/>
                </a:solidFill>
              </a:rPr>
              <a:t>Increasing Depth of Focus requires smaller aperture hence increased exposure time and higher sensor sensitivity leading to higher noise</a:t>
            </a:r>
            <a:endParaRPr lang="en-US" sz="2000">
              <a:solidFill>
                <a:schemeClr val="bg1"/>
              </a:solidFill>
              <a:cs typeface="Calibri"/>
            </a:endParaRPr>
          </a:p>
          <a:p>
            <a:pPr marL="342900" indent="-342900">
              <a:lnSpc>
                <a:spcPct val="90000"/>
              </a:lnSpc>
              <a:spcAft>
                <a:spcPts val="600"/>
              </a:spcAft>
              <a:buFont typeface="Arial"/>
              <a:buChar char="•"/>
            </a:pPr>
            <a:r>
              <a:rPr lang="en-US" sz="2000" dirty="0">
                <a:solidFill>
                  <a:schemeClr val="bg1"/>
                </a:solidFill>
              </a:rPr>
              <a:t>Higher the Spatial resolution smaller the pixel size larger the data storage requirements</a:t>
            </a:r>
            <a:endParaRPr lang="en-US" sz="2000">
              <a:solidFill>
                <a:schemeClr val="bg1"/>
              </a:solidFill>
              <a:cs typeface="Calibri"/>
            </a:endParaRPr>
          </a:p>
          <a:p>
            <a:pPr marL="342900" indent="-342900">
              <a:lnSpc>
                <a:spcPct val="90000"/>
              </a:lnSpc>
              <a:spcAft>
                <a:spcPts val="600"/>
              </a:spcAft>
              <a:buFont typeface="Arial"/>
              <a:buChar char="•"/>
            </a:pPr>
            <a:r>
              <a:rPr lang="en-US" sz="2000" dirty="0">
                <a:solidFill>
                  <a:schemeClr val="bg1"/>
                </a:solidFill>
              </a:rPr>
              <a:t>Exposure time too large moving objects appear blurred and when too short then less amount of light gets captured</a:t>
            </a:r>
            <a:endParaRPr lang="en-US" sz="2000">
              <a:solidFill>
                <a:schemeClr val="bg1"/>
              </a:solidFill>
              <a:cs typeface="Calibri"/>
            </a:endParaRPr>
          </a:p>
          <a:p>
            <a:pPr marL="342900" indent="-342900">
              <a:lnSpc>
                <a:spcPct val="90000"/>
              </a:lnSpc>
              <a:spcAft>
                <a:spcPts val="600"/>
              </a:spcAft>
              <a:buFont typeface="Arial"/>
              <a:buChar char="•"/>
            </a:pPr>
            <a:r>
              <a:rPr lang="en-US" sz="2000" dirty="0">
                <a:solidFill>
                  <a:schemeClr val="bg1"/>
                </a:solidFill>
              </a:rPr>
              <a:t>Higher the spatial resolution poorer is Depth of Focus</a:t>
            </a:r>
            <a:endParaRPr lang="en-US" sz="2000">
              <a:solidFill>
                <a:schemeClr val="bg1"/>
              </a:solidFill>
              <a:cs typeface="Calibri"/>
            </a:endParaRPr>
          </a:p>
          <a:p>
            <a:pPr marL="342900" indent="-342900">
              <a:buFont typeface="Arial"/>
              <a:buChar char="•"/>
            </a:pPr>
            <a:r>
              <a:rPr lang="en-US" sz="2000" dirty="0">
                <a:solidFill>
                  <a:schemeClr val="bg1"/>
                </a:solidFill>
                <a:ea typeface="+mn-lt"/>
                <a:cs typeface="+mn-lt"/>
              </a:rPr>
              <a:t>Larger lens apertures gather more light, but reduce the depth of focus in the image</a:t>
            </a:r>
          </a:p>
          <a:p>
            <a:pPr marL="342900" indent="-342900">
              <a:buFont typeface="Arial"/>
              <a:buChar char="•"/>
            </a:pPr>
            <a:r>
              <a:rPr lang="en-US" sz="2000" dirty="0">
                <a:solidFill>
                  <a:schemeClr val="bg1"/>
                </a:solidFill>
                <a:ea typeface="+mn-lt"/>
                <a:cs typeface="+mn-lt"/>
              </a:rPr>
              <a:t>A longer exposure time, additional scene lighting (such as flash), or greater sensitivity makes brighter pictures. But a longer exposure time can increase blur, additional lighting can disrupt scene appearance, and greater sensitivity results in increased noise.</a:t>
            </a:r>
            <a:endParaRPr lang="en-US">
              <a:solidFill>
                <a:schemeClr val="bg1"/>
              </a:solidFill>
              <a:cs typeface="Calibri" panose="020F0502020204030204"/>
            </a:endParaRPr>
          </a:p>
          <a:p>
            <a:pPr>
              <a:lnSpc>
                <a:spcPct val="90000"/>
              </a:lnSpc>
              <a:spcAft>
                <a:spcPts val="600"/>
              </a:spcAft>
            </a:pPr>
            <a:endParaRPr lang="en-US" sz="2000" dirty="0">
              <a:solidFill>
                <a:schemeClr val="bg1"/>
              </a:solidFill>
              <a:ea typeface="+mn-lt"/>
              <a:cs typeface="+mn-lt"/>
            </a:endParaRPr>
          </a:p>
        </p:txBody>
      </p:sp>
      <p:sp>
        <p:nvSpPr>
          <p:cNvPr id="28" name="Rectangle 27">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graphicFrame>
        <p:nvGraphicFramePr>
          <p:cNvPr id="5" name="Diagram 5">
            <a:extLst>
              <a:ext uri="{FF2B5EF4-FFF2-40B4-BE49-F238E27FC236}">
                <a16:creationId xmlns="" xmlns:a16="http://schemas.microsoft.com/office/drawing/2014/main" id="{FE4064D6-A1E6-4E68-BB9F-15FD1860E015}"/>
              </a:ext>
            </a:extLst>
          </p:cNvPr>
          <p:cNvGraphicFramePr/>
          <p:nvPr/>
        </p:nvGraphicFramePr>
        <p:xfrm>
          <a:off x="70556" y="1134534"/>
          <a:ext cx="12050887" cy="4080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6" name="Rectangle 435">
            <a:extLst>
              <a:ext uri="{FF2B5EF4-FFF2-40B4-BE49-F238E27FC236}">
                <a16:creationId xmlns="" xmlns:a16="http://schemas.microsoft.com/office/drawing/2014/main" id="{DEBF16DE-714B-476F-81C8-F04728D5A9D4}"/>
              </a:ext>
            </a:extLst>
          </p:cNvPr>
          <p:cNvSpPr/>
          <p:nvPr/>
        </p:nvSpPr>
        <p:spPr>
          <a:xfrm>
            <a:off x="1701800" y="5102579"/>
            <a:ext cx="8960554" cy="143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Times New Roman"/>
                <a:ea typeface="+mn-lt"/>
                <a:cs typeface="+mn-lt"/>
              </a:rPr>
              <a:t>A longer exposure time, additional scene lighting, or greater sensitivity makes brighter pictures. But a longer exposure time can increase blur, additional lighting can disrupt scene appearance, and greater sensitivity results in increased noise.</a:t>
            </a:r>
          </a:p>
          <a:p>
            <a:pPr algn="ctr"/>
            <a:endParaRPr lang="en-US" dirty="0">
              <a:latin typeface="Times New Roman"/>
              <a:cs typeface="Calibri"/>
            </a:endParaRPr>
          </a:p>
        </p:txBody>
      </p:sp>
    </p:spTree>
    <p:extLst>
      <p:ext uri="{BB962C8B-B14F-4D97-AF65-F5344CB8AC3E}">
        <p14:creationId xmlns="" xmlns:p14="http://schemas.microsoft.com/office/powerpoint/2010/main" val="8733257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2" name="TextBox 1">
            <a:extLst>
              <a:ext uri="{FF2B5EF4-FFF2-40B4-BE49-F238E27FC236}">
                <a16:creationId xmlns="" xmlns:a16="http://schemas.microsoft.com/office/drawing/2014/main" id="{97E98812-B24C-4A89-AD5E-92C7A08AD1FC}"/>
              </a:ext>
            </a:extLst>
          </p:cNvPr>
          <p:cNvSpPr txBox="1"/>
          <p:nvPr/>
        </p:nvSpPr>
        <p:spPr>
          <a:xfrm>
            <a:off x="1589315" y="293915"/>
            <a:ext cx="90024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New Roman"/>
              </a:rPr>
              <a:t>Epsilon Photography</a:t>
            </a:r>
          </a:p>
        </p:txBody>
      </p:sp>
      <p:graphicFrame>
        <p:nvGraphicFramePr>
          <p:cNvPr id="5" name="Diagram 5">
            <a:extLst>
              <a:ext uri="{FF2B5EF4-FFF2-40B4-BE49-F238E27FC236}">
                <a16:creationId xmlns="" xmlns:a16="http://schemas.microsoft.com/office/drawing/2014/main" id="{1B07F772-AD7B-4F23-AD27-E3CAAF5AB72F}"/>
              </a:ext>
            </a:extLst>
          </p:cNvPr>
          <p:cNvGraphicFramePr/>
          <p:nvPr>
            <p:extLst>
              <p:ext uri="{D42A27DB-BD31-4B8C-83A1-F6EECF244321}">
                <p14:modId xmlns="" xmlns:p14="http://schemas.microsoft.com/office/powerpoint/2010/main" val="3607636960"/>
              </p:ext>
            </p:extLst>
          </p:nvPr>
        </p:nvGraphicFramePr>
        <p:xfrm>
          <a:off x="1382487" y="1077687"/>
          <a:ext cx="9427026" cy="5475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7208440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graphicFrame>
        <p:nvGraphicFramePr>
          <p:cNvPr id="2" name="Diagram 7846">
            <a:extLst>
              <a:ext uri="{FF2B5EF4-FFF2-40B4-BE49-F238E27FC236}">
                <a16:creationId xmlns="" xmlns:a16="http://schemas.microsoft.com/office/drawing/2014/main" id="{B60ED95B-7556-439D-B293-DF16D57A25A3}"/>
              </a:ext>
            </a:extLst>
          </p:cNvPr>
          <p:cNvGraphicFramePr/>
          <p:nvPr>
            <p:extLst>
              <p:ext uri="{D42A27DB-BD31-4B8C-83A1-F6EECF244321}">
                <p14:modId xmlns="" xmlns:p14="http://schemas.microsoft.com/office/powerpoint/2010/main" val="2233630042"/>
              </p:ext>
            </p:extLst>
          </p:nvPr>
        </p:nvGraphicFramePr>
        <p:xfrm>
          <a:off x="315687" y="1524000"/>
          <a:ext cx="11538856" cy="4963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 xmlns:a16="http://schemas.microsoft.com/office/drawing/2014/main" id="{176E8D5F-EA75-4B87-BA3B-49049346B3B1}"/>
              </a:ext>
            </a:extLst>
          </p:cNvPr>
          <p:cNvSpPr txBox="1"/>
          <p:nvPr/>
        </p:nvSpPr>
        <p:spPr>
          <a:xfrm>
            <a:off x="108858" y="293914"/>
            <a:ext cx="119634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latin typeface="Times New Roman"/>
                <a:cs typeface="Times New Roman"/>
              </a:rPr>
              <a:t>How Epsilon Photograph</a:t>
            </a:r>
            <a:r>
              <a:rPr lang="en-US" sz="4000">
                <a:latin typeface="Times New Roman"/>
                <a:cs typeface="Times New Roman"/>
              </a:rPr>
              <a:t>y improves the Digital Camera Parameters</a:t>
            </a:r>
          </a:p>
        </p:txBody>
      </p:sp>
    </p:spTree>
    <p:extLst>
      <p:ext uri="{BB962C8B-B14F-4D97-AF65-F5344CB8AC3E}">
        <p14:creationId xmlns="" xmlns:p14="http://schemas.microsoft.com/office/powerpoint/2010/main" val="30507672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2" name="TextBox 1">
            <a:extLst>
              <a:ext uri="{FF2B5EF4-FFF2-40B4-BE49-F238E27FC236}">
                <a16:creationId xmlns="" xmlns:a16="http://schemas.microsoft.com/office/drawing/2014/main" id="{97E98812-B24C-4A89-AD5E-92C7A08AD1FC}"/>
              </a:ext>
            </a:extLst>
          </p:cNvPr>
          <p:cNvSpPr txBox="1"/>
          <p:nvPr/>
        </p:nvSpPr>
        <p:spPr>
          <a:xfrm>
            <a:off x="1589315" y="293915"/>
            <a:ext cx="90024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New Roman"/>
              </a:rPr>
              <a:t>Coded Photography</a:t>
            </a:r>
          </a:p>
        </p:txBody>
      </p:sp>
      <p:graphicFrame>
        <p:nvGraphicFramePr>
          <p:cNvPr id="5" name="Diagram 5">
            <a:extLst>
              <a:ext uri="{FF2B5EF4-FFF2-40B4-BE49-F238E27FC236}">
                <a16:creationId xmlns="" xmlns:a16="http://schemas.microsoft.com/office/drawing/2014/main" id="{1B07F772-AD7B-4F23-AD27-E3CAAF5AB72F}"/>
              </a:ext>
            </a:extLst>
          </p:cNvPr>
          <p:cNvGraphicFramePr/>
          <p:nvPr>
            <p:extLst>
              <p:ext uri="{D42A27DB-BD31-4B8C-83A1-F6EECF244321}">
                <p14:modId xmlns="" xmlns:p14="http://schemas.microsoft.com/office/powerpoint/2010/main" val="2948529331"/>
              </p:ext>
            </p:extLst>
          </p:nvPr>
        </p:nvGraphicFramePr>
        <p:xfrm>
          <a:off x="1458687" y="1197429"/>
          <a:ext cx="9329053" cy="5246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507468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2" name="TextBox 1">
            <a:extLst>
              <a:ext uri="{FF2B5EF4-FFF2-40B4-BE49-F238E27FC236}">
                <a16:creationId xmlns="" xmlns:a16="http://schemas.microsoft.com/office/drawing/2014/main" id="{7E98013F-1B8A-49C1-B336-2118D3989021}"/>
              </a:ext>
            </a:extLst>
          </p:cNvPr>
          <p:cNvSpPr txBox="1"/>
          <p:nvPr/>
        </p:nvSpPr>
        <p:spPr>
          <a:xfrm>
            <a:off x="984956" y="293107"/>
            <a:ext cx="1039142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New Roman"/>
              </a:rPr>
              <a:t>Some Examples</a:t>
            </a:r>
            <a:endParaRPr lang="en-US">
              <a:latin typeface="Calibri" panose="020F0502020204030204"/>
              <a:cs typeface="Calibri" panose="020F0502020204030204"/>
            </a:endParaRPr>
          </a:p>
          <a:p>
            <a:pPr algn="ctr"/>
            <a:r>
              <a:rPr lang="en-US" sz="4000">
                <a:latin typeface="Times New Roman"/>
                <a:cs typeface="Times New Roman"/>
              </a:rPr>
              <a:t> of</a:t>
            </a:r>
            <a:endParaRPr lang="en-US">
              <a:latin typeface="Calibri" panose="020F0502020204030204"/>
              <a:cs typeface="Calibri" panose="020F0502020204030204"/>
            </a:endParaRPr>
          </a:p>
          <a:p>
            <a:pPr algn="ctr"/>
            <a:r>
              <a:rPr lang="en-US" sz="4000" dirty="0">
                <a:latin typeface="Times New Roman"/>
                <a:cs typeface="Times New Roman"/>
              </a:rPr>
              <a:t> Coded Photography</a:t>
            </a:r>
            <a:endParaRPr lang="en-US">
              <a:cs typeface="Calibri" panose="020F0502020204030204"/>
            </a:endParaRPr>
          </a:p>
        </p:txBody>
      </p:sp>
      <p:sp>
        <p:nvSpPr>
          <p:cNvPr id="5" name="TextBox 4">
            <a:extLst>
              <a:ext uri="{FF2B5EF4-FFF2-40B4-BE49-F238E27FC236}">
                <a16:creationId xmlns="" xmlns:a16="http://schemas.microsoft.com/office/drawing/2014/main" id="{AAA7B0AF-FE64-497F-A4F4-0E045E19FFB2}"/>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6" name="Oval 5">
            <a:extLst>
              <a:ext uri="{FF2B5EF4-FFF2-40B4-BE49-F238E27FC236}">
                <a16:creationId xmlns="" xmlns:a16="http://schemas.microsoft.com/office/drawing/2014/main" id="{2453EE9B-D1D5-4FFA-BDB8-2086525E5743}"/>
              </a:ext>
            </a:extLst>
          </p:cNvPr>
          <p:cNvSpPr/>
          <p:nvPr/>
        </p:nvSpPr>
        <p:spPr>
          <a:xfrm>
            <a:off x="8599716" y="1077686"/>
            <a:ext cx="3461654" cy="21771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Times New Roman"/>
                <a:cs typeface="Calibri"/>
              </a:rPr>
              <a:t>Coded Exposure Technique to capture fast moving object which otherwise </a:t>
            </a:r>
            <a:r>
              <a:rPr lang="en-US" sz="2000">
                <a:latin typeface="Times New Roman"/>
                <a:cs typeface="Calibri"/>
              </a:rPr>
              <a:t>appears blurry</a:t>
            </a:r>
            <a:endParaRPr lang="en-US"/>
          </a:p>
        </p:txBody>
      </p:sp>
      <p:sp>
        <p:nvSpPr>
          <p:cNvPr id="7" name="Oval 6">
            <a:extLst>
              <a:ext uri="{FF2B5EF4-FFF2-40B4-BE49-F238E27FC236}">
                <a16:creationId xmlns="" xmlns:a16="http://schemas.microsoft.com/office/drawing/2014/main" id="{4B8F2DD1-F2EC-4054-A42A-B7AB7F83C4FD}"/>
              </a:ext>
            </a:extLst>
          </p:cNvPr>
          <p:cNvSpPr/>
          <p:nvPr/>
        </p:nvSpPr>
        <p:spPr>
          <a:xfrm>
            <a:off x="4377419" y="4714876"/>
            <a:ext cx="3439884" cy="19376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a:cs typeface="Calibri"/>
              </a:rPr>
              <a:t>Techniques to recover </a:t>
            </a:r>
            <a:r>
              <a:rPr lang="en-US">
                <a:latin typeface="Times New Roman"/>
                <a:cs typeface="Calibri"/>
              </a:rPr>
              <a:t>the  glare by capturing selected ray through a calibrated grid</a:t>
            </a:r>
          </a:p>
        </p:txBody>
      </p:sp>
      <p:sp>
        <p:nvSpPr>
          <p:cNvPr id="16" name="Oval 15">
            <a:extLst>
              <a:ext uri="{FF2B5EF4-FFF2-40B4-BE49-F238E27FC236}">
                <a16:creationId xmlns="" xmlns:a16="http://schemas.microsoft.com/office/drawing/2014/main" id="{C0284669-5E20-4A8C-9917-C88C856C4D4F}"/>
              </a:ext>
            </a:extLst>
          </p:cNvPr>
          <p:cNvSpPr/>
          <p:nvPr/>
        </p:nvSpPr>
        <p:spPr>
          <a:xfrm>
            <a:off x="6423932" y="2820761"/>
            <a:ext cx="2786742" cy="1621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a:cs typeface="Calibri"/>
              </a:rPr>
              <a:t>Confocal Synthetic Aperture to see through </a:t>
            </a:r>
            <a:r>
              <a:rPr lang="en-US">
                <a:latin typeface="Times New Roman"/>
                <a:cs typeface="Calibri"/>
              </a:rPr>
              <a:t>murky water</a:t>
            </a:r>
          </a:p>
        </p:txBody>
      </p:sp>
      <p:sp>
        <p:nvSpPr>
          <p:cNvPr id="18" name="Oval 17">
            <a:extLst>
              <a:ext uri="{FF2B5EF4-FFF2-40B4-BE49-F238E27FC236}">
                <a16:creationId xmlns="" xmlns:a16="http://schemas.microsoft.com/office/drawing/2014/main" id="{8976BDA7-BD28-4B89-A007-8EA7835BC7FA}"/>
              </a:ext>
            </a:extLst>
          </p:cNvPr>
          <p:cNvSpPr/>
          <p:nvPr/>
        </p:nvSpPr>
        <p:spPr>
          <a:xfrm>
            <a:off x="8405133" y="4551591"/>
            <a:ext cx="3461655" cy="225334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a:cs typeface="Calibri"/>
              </a:rPr>
              <a:t>Using Multiple flashes to </a:t>
            </a:r>
            <a:r>
              <a:rPr lang="en-US">
                <a:latin typeface="Times New Roman"/>
                <a:cs typeface="Calibri"/>
              </a:rPr>
              <a:t>distinguish b/w geometric and reflectance boundaries of the object</a:t>
            </a:r>
          </a:p>
        </p:txBody>
      </p:sp>
      <p:sp>
        <p:nvSpPr>
          <p:cNvPr id="20" name="Oval 19">
            <a:extLst>
              <a:ext uri="{FF2B5EF4-FFF2-40B4-BE49-F238E27FC236}">
                <a16:creationId xmlns="" xmlns:a16="http://schemas.microsoft.com/office/drawing/2014/main" id="{014A1B19-B9AC-402F-93AE-1913077EC1AA}"/>
              </a:ext>
            </a:extLst>
          </p:cNvPr>
          <p:cNvSpPr/>
          <p:nvPr/>
        </p:nvSpPr>
        <p:spPr>
          <a:xfrm>
            <a:off x="131991" y="4551592"/>
            <a:ext cx="3853542" cy="2068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a:cs typeface="Calibri"/>
              </a:rPr>
              <a:t>Coded Aperture Technique to re-focus the out of focus </a:t>
            </a:r>
            <a:r>
              <a:rPr lang="en-US">
                <a:latin typeface="Times New Roman"/>
                <a:cs typeface="Calibri"/>
              </a:rPr>
              <a:t>region by preserving the high spatial frequencies of light</a:t>
            </a:r>
          </a:p>
        </p:txBody>
      </p:sp>
      <p:sp>
        <p:nvSpPr>
          <p:cNvPr id="22" name="Oval 21">
            <a:extLst>
              <a:ext uri="{FF2B5EF4-FFF2-40B4-BE49-F238E27FC236}">
                <a16:creationId xmlns="" xmlns:a16="http://schemas.microsoft.com/office/drawing/2014/main" id="{B4E7BF32-E986-4697-B0A4-6164B1E195A5}"/>
              </a:ext>
            </a:extLst>
          </p:cNvPr>
          <p:cNvSpPr/>
          <p:nvPr/>
        </p:nvSpPr>
        <p:spPr>
          <a:xfrm>
            <a:off x="197303" y="1079048"/>
            <a:ext cx="3788227" cy="2492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Calibri"/>
              </a:rPr>
              <a:t>Decomposition of Scene in meaningful components such as Global Direct Component ,Foreground and background Components etc.</a:t>
            </a:r>
          </a:p>
        </p:txBody>
      </p:sp>
      <p:sp>
        <p:nvSpPr>
          <p:cNvPr id="8" name="Oval 7">
            <a:extLst>
              <a:ext uri="{FF2B5EF4-FFF2-40B4-BE49-F238E27FC236}">
                <a16:creationId xmlns="" xmlns:a16="http://schemas.microsoft.com/office/drawing/2014/main" id="{55C12476-C044-43CA-8A06-3D5522174D01}"/>
              </a:ext>
            </a:extLst>
          </p:cNvPr>
          <p:cNvSpPr/>
          <p:nvPr/>
        </p:nvSpPr>
        <p:spPr>
          <a:xfrm>
            <a:off x="3635826" y="2754084"/>
            <a:ext cx="2547257"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Gradient Camera for higher </a:t>
            </a:r>
            <a:r>
              <a:rPr lang="en-US">
                <a:cs typeface="Calibri"/>
              </a:rPr>
              <a:t>Dynamic Range</a:t>
            </a:r>
            <a:endParaRPr lang="en-US" dirty="0">
              <a:cs typeface="Calibri"/>
            </a:endParaRPr>
          </a:p>
        </p:txBody>
      </p:sp>
    </p:spTree>
    <p:extLst>
      <p:ext uri="{BB962C8B-B14F-4D97-AF65-F5344CB8AC3E}">
        <p14:creationId xmlns="" xmlns:p14="http://schemas.microsoft.com/office/powerpoint/2010/main" val="4973931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2" name="TextBox 1">
            <a:extLst>
              <a:ext uri="{FF2B5EF4-FFF2-40B4-BE49-F238E27FC236}">
                <a16:creationId xmlns="" xmlns:a16="http://schemas.microsoft.com/office/drawing/2014/main" id="{97E98812-B24C-4A89-AD5E-92C7A08AD1FC}"/>
              </a:ext>
            </a:extLst>
          </p:cNvPr>
          <p:cNvSpPr txBox="1"/>
          <p:nvPr/>
        </p:nvSpPr>
        <p:spPr>
          <a:xfrm>
            <a:off x="1589315" y="293915"/>
            <a:ext cx="90024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latin typeface="Times New Roman"/>
                <a:cs typeface="Times New Roman"/>
              </a:rPr>
              <a:t>Essence Photography</a:t>
            </a:r>
          </a:p>
        </p:txBody>
      </p:sp>
      <p:graphicFrame>
        <p:nvGraphicFramePr>
          <p:cNvPr id="5" name="Diagram 5">
            <a:extLst>
              <a:ext uri="{FF2B5EF4-FFF2-40B4-BE49-F238E27FC236}">
                <a16:creationId xmlns="" xmlns:a16="http://schemas.microsoft.com/office/drawing/2014/main" id="{1B07F772-AD7B-4F23-AD27-E3CAAF5AB72F}"/>
              </a:ext>
            </a:extLst>
          </p:cNvPr>
          <p:cNvGraphicFramePr/>
          <p:nvPr>
            <p:extLst>
              <p:ext uri="{D42A27DB-BD31-4B8C-83A1-F6EECF244321}">
                <p14:modId xmlns="" xmlns:p14="http://schemas.microsoft.com/office/powerpoint/2010/main" val="3363485392"/>
              </p:ext>
            </p:extLst>
          </p:nvPr>
        </p:nvGraphicFramePr>
        <p:xfrm>
          <a:off x="1382487" y="1175658"/>
          <a:ext cx="9394369" cy="5377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731013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 xmlns:a16="http://schemas.microsoft.com/office/drawing/2014/main" id="{88294908-8B00-4F58-BBBA-20F71A40A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 xmlns:a16="http://schemas.microsoft.com/office/drawing/2014/main" id="{4364C879-1404-4203-8E9D-CC5DE0A621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 xmlns:a16="http://schemas.microsoft.com/office/drawing/2014/main" id="{84617302-4B0D-4351-A6BB-6F0930D94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 xmlns:a16="http://schemas.microsoft.com/office/drawing/2014/main" id="{DA2C7802-C2E0-4218-8F89-8DD7CCD2C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Rectangle 58">
            <a:extLst>
              <a:ext uri="{FF2B5EF4-FFF2-40B4-BE49-F238E27FC236}">
                <a16:creationId xmlns="" xmlns:a16="http://schemas.microsoft.com/office/drawing/2014/main" id="{A6D7111A-21E5-4EE9-8A78-10E5530F0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 xmlns:a16="http://schemas.microsoft.com/office/drawing/2014/main" id="{A3969E80-A77B-49FC-9122-D89AFD5EE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ectangle 62">
            <a:extLst>
              <a:ext uri="{FF2B5EF4-FFF2-40B4-BE49-F238E27FC236}">
                <a16:creationId xmlns="" xmlns:a16="http://schemas.microsoft.com/office/drawing/2014/main" id="{1849CA57-76BD-4CF2-80BA-D7A46A01B7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65" name="Freeform: Shape 64">
            <a:extLst>
              <a:ext uri="{FF2B5EF4-FFF2-40B4-BE49-F238E27FC236}">
                <a16:creationId xmlns="" xmlns:a16="http://schemas.microsoft.com/office/drawing/2014/main" id="{35E9085E-E730-4768-83D4-6CB7E98971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 xmlns:a16="http://schemas.microsoft.com/office/drawing/2014/main" id="{7A8EDC14-3B64-4668-B375-8B73103FAA22}"/>
              </a:ext>
            </a:extLst>
          </p:cNvPr>
          <p:cNvSpPr txBox="1"/>
          <p:nvPr/>
        </p:nvSpPr>
        <p:spPr>
          <a:xfrm>
            <a:off x="2710754" y="2353641"/>
            <a:ext cx="6770492"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300" b="1" kern="1200" dirty="0">
                <a:solidFill>
                  <a:srgbClr val="080808"/>
                </a:solidFill>
                <a:latin typeface="Times New Roman"/>
                <a:ea typeface="+mj-ea"/>
                <a:cs typeface="Times New Roman"/>
              </a:rPr>
              <a:t>Hence, Computational Photography enables us to capture what we want to capture rather than what we can capture!!!</a:t>
            </a:r>
          </a:p>
        </p:txBody>
      </p:sp>
      <p:sp>
        <p:nvSpPr>
          <p:cNvPr id="67" name="Freeform: Shape 66">
            <a:extLst>
              <a:ext uri="{FF2B5EF4-FFF2-40B4-BE49-F238E27FC236}">
                <a16:creationId xmlns="" xmlns:a16="http://schemas.microsoft.com/office/drawing/2014/main" id="{973272FE-A474-4CAE-8CA2-BCC8B476C3F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9" name="Freeform: Shape 68">
            <a:extLst>
              <a:ext uri="{FF2B5EF4-FFF2-40B4-BE49-F238E27FC236}">
                <a16:creationId xmlns="" xmlns:a16="http://schemas.microsoft.com/office/drawing/2014/main" id="{E07981EA-05A6-437C-88D7-B377B92B03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 xmlns:a16="http://schemas.microsoft.com/office/drawing/2014/main" id="{15E3C750-986E-4769-B1AE-49289FBEE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Tree>
    <p:extLst>
      <p:ext uri="{BB962C8B-B14F-4D97-AF65-F5344CB8AC3E}">
        <p14:creationId xmlns="" xmlns:p14="http://schemas.microsoft.com/office/powerpoint/2010/main" val="2229199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78" name="TextBox 77">
            <a:extLst>
              <a:ext uri="{FF2B5EF4-FFF2-40B4-BE49-F238E27FC236}">
                <a16:creationId xmlns="" xmlns:a16="http://schemas.microsoft.com/office/drawing/2014/main" id="{3530311C-D4AE-4B2B-B3E7-66D180CECB54}"/>
              </a:ext>
            </a:extLst>
          </p:cNvPr>
          <p:cNvSpPr txBox="1"/>
          <p:nvPr/>
        </p:nvSpPr>
        <p:spPr>
          <a:xfrm>
            <a:off x="87086" y="391887"/>
            <a:ext cx="4038600" cy="6001643"/>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800" b="1" dirty="0">
              <a:solidFill>
                <a:schemeClr val="bg1"/>
              </a:solidFill>
              <a:latin typeface="Times New Roman"/>
              <a:cs typeface="Times New Roman"/>
            </a:endParaRPr>
          </a:p>
          <a:p>
            <a:endParaRPr lang="en-US" sz="4800" b="1" dirty="0">
              <a:solidFill>
                <a:schemeClr val="bg1"/>
              </a:solidFill>
              <a:latin typeface="Times New Roman"/>
              <a:cs typeface="Times New Roman"/>
            </a:endParaRPr>
          </a:p>
          <a:p>
            <a:r>
              <a:rPr lang="en-US" sz="4400" b="1" dirty="0">
                <a:solidFill>
                  <a:schemeClr val="bg1"/>
                </a:solidFill>
                <a:latin typeface="Times New Roman"/>
                <a:cs typeface="Times New Roman"/>
              </a:rPr>
              <a:t>Overview of the </a:t>
            </a:r>
          </a:p>
          <a:p>
            <a:r>
              <a:rPr lang="en-US" sz="4400" b="1" dirty="0">
                <a:solidFill>
                  <a:schemeClr val="bg1"/>
                </a:solidFill>
                <a:latin typeface="Times New Roman"/>
                <a:cs typeface="Times New Roman"/>
              </a:rPr>
              <a:t>Presentation</a:t>
            </a:r>
            <a:endParaRPr lang="en-US" dirty="0">
              <a:solidFill>
                <a:schemeClr val="bg1"/>
              </a:solidFill>
            </a:endParaRPr>
          </a:p>
          <a:p>
            <a:endParaRPr lang="en-US" sz="4800" b="1" dirty="0">
              <a:solidFill>
                <a:schemeClr val="bg1"/>
              </a:solidFill>
              <a:latin typeface="Times New Roman"/>
              <a:cs typeface="Times New Roman"/>
            </a:endParaRPr>
          </a:p>
          <a:p>
            <a:endParaRPr lang="en-US" sz="4800" b="1" dirty="0">
              <a:solidFill>
                <a:schemeClr val="bg1"/>
              </a:solidFill>
              <a:latin typeface="Times New Roman"/>
              <a:cs typeface="Times New Roman"/>
            </a:endParaRPr>
          </a:p>
          <a:p>
            <a:endParaRPr lang="en-US" sz="4800" b="1" dirty="0">
              <a:solidFill>
                <a:schemeClr val="bg1"/>
              </a:solidFill>
              <a:latin typeface="Times New Roman"/>
              <a:cs typeface="Times New Roman"/>
            </a:endParaRPr>
          </a:p>
        </p:txBody>
      </p:sp>
      <p:sp>
        <p:nvSpPr>
          <p:cNvPr id="205" name="Rectangle 204">
            <a:extLst>
              <a:ext uri="{FF2B5EF4-FFF2-40B4-BE49-F238E27FC236}">
                <a16:creationId xmlns="" xmlns:a16="http://schemas.microsoft.com/office/drawing/2014/main" id="{7B30D149-74C7-45A5-AFF4-314DB67FFF3D}"/>
              </a:ext>
            </a:extLst>
          </p:cNvPr>
          <p:cNvSpPr/>
          <p:nvPr/>
        </p:nvSpPr>
        <p:spPr>
          <a:xfrm>
            <a:off x="3211286" y="381001"/>
            <a:ext cx="914400" cy="60089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5">
            <a:extLst>
              <a:ext uri="{FF2B5EF4-FFF2-40B4-BE49-F238E27FC236}">
                <a16:creationId xmlns="" xmlns:a16="http://schemas.microsoft.com/office/drawing/2014/main" id="{9995DCFF-5624-4A4E-932C-00687C60F3F6}"/>
              </a:ext>
            </a:extLst>
          </p:cNvPr>
          <p:cNvGraphicFramePr/>
          <p:nvPr>
            <p:extLst>
              <p:ext uri="{D42A27DB-BD31-4B8C-83A1-F6EECF244321}">
                <p14:modId xmlns="" xmlns:p14="http://schemas.microsoft.com/office/powerpoint/2010/main" val="884419710"/>
              </p:ext>
            </p:extLst>
          </p:nvPr>
        </p:nvGraphicFramePr>
        <p:xfrm>
          <a:off x="3208363" y="286254"/>
          <a:ext cx="8242916" cy="6355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7010458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50">
            <a:extLst>
              <a:ext uri="{FF2B5EF4-FFF2-40B4-BE49-F238E27FC236}">
                <a16:creationId xmlns="" xmlns:a16="http://schemas.microsoft.com/office/drawing/2014/main" id="{015806EC-2CC8-4BD3-9826-EC55E08B86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Isosceles Triangle 52">
            <a:extLst>
              <a:ext uri="{FF2B5EF4-FFF2-40B4-BE49-F238E27FC236}">
                <a16:creationId xmlns="" xmlns:a16="http://schemas.microsoft.com/office/drawing/2014/main" id="{5FF2CABA-851F-4E41-8E96-C61D0ADB92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68414" y="4994358"/>
            <a:ext cx="3733312" cy="187571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54">
            <a:extLst>
              <a:ext uri="{FF2B5EF4-FFF2-40B4-BE49-F238E27FC236}">
                <a16:creationId xmlns="" xmlns:a16="http://schemas.microsoft.com/office/drawing/2014/main" id="{71A23C00-792B-43F9-A5F3-3A97AD847B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61855" y="1696440"/>
            <a:ext cx="6135300" cy="6135298"/>
          </a:xfrm>
          <a:custGeom>
            <a:avLst/>
            <a:gdLst>
              <a:gd name="connsiteX0" fmla="*/ 0 w 6135300"/>
              <a:gd name="connsiteY0" fmla="*/ 0 h 6135298"/>
              <a:gd name="connsiteX1" fmla="*/ 6135300 w 6135300"/>
              <a:gd name="connsiteY1" fmla="*/ 0 h 6135298"/>
              <a:gd name="connsiteX2" fmla="*/ 6135300 w 6135300"/>
              <a:gd name="connsiteY2" fmla="*/ 2978314 h 6135298"/>
              <a:gd name="connsiteX3" fmla="*/ 2978317 w 6135300"/>
              <a:gd name="connsiteY3" fmla="*/ 6135298 h 6135298"/>
              <a:gd name="connsiteX4" fmla="*/ 2167306 w 6135300"/>
              <a:gd name="connsiteY4" fmla="*/ 6135298 h 6135298"/>
              <a:gd name="connsiteX5" fmla="*/ 0 w 6135300"/>
              <a:gd name="connsiteY5" fmla="*/ 3967992 h 613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5300" h="6135298">
                <a:moveTo>
                  <a:pt x="0" y="0"/>
                </a:moveTo>
                <a:lnTo>
                  <a:pt x="6135300" y="0"/>
                </a:lnTo>
                <a:lnTo>
                  <a:pt x="6135300" y="2978314"/>
                </a:lnTo>
                <a:lnTo>
                  <a:pt x="2978317" y="6135298"/>
                </a:lnTo>
                <a:lnTo>
                  <a:pt x="2167306" y="6135298"/>
                </a:lnTo>
                <a:lnTo>
                  <a:pt x="0" y="3967992"/>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6">
            <a:extLst>
              <a:ext uri="{FF2B5EF4-FFF2-40B4-BE49-F238E27FC236}">
                <a16:creationId xmlns="" xmlns:a16="http://schemas.microsoft.com/office/drawing/2014/main" id="{65B59FB9-8A98-4966-AD0E-27A5BB8776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657535" y="2693690"/>
            <a:ext cx="3846553" cy="6135298"/>
          </a:xfrm>
          <a:custGeom>
            <a:avLst/>
            <a:gdLst>
              <a:gd name="connsiteX0" fmla="*/ 0 w 3846553"/>
              <a:gd name="connsiteY0" fmla="*/ 0 h 6135298"/>
              <a:gd name="connsiteX1" fmla="*/ 1134191 w 3846553"/>
              <a:gd name="connsiteY1" fmla="*/ 0 h 6135298"/>
              <a:gd name="connsiteX2" fmla="*/ 3846553 w 3846553"/>
              <a:gd name="connsiteY2" fmla="*/ 2712363 h 6135298"/>
              <a:gd name="connsiteX3" fmla="*/ 423617 w 3846553"/>
              <a:gd name="connsiteY3" fmla="*/ 6135298 h 6135298"/>
              <a:gd name="connsiteX4" fmla="*/ 0 w 3846553"/>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553" h="6135298">
                <a:moveTo>
                  <a:pt x="0" y="0"/>
                </a:moveTo>
                <a:lnTo>
                  <a:pt x="1134191" y="0"/>
                </a:lnTo>
                <a:lnTo>
                  <a:pt x="3846553" y="2712363"/>
                </a:lnTo>
                <a:lnTo>
                  <a:pt x="423617" y="6135298"/>
                </a:lnTo>
                <a:lnTo>
                  <a:pt x="0" y="613529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8">
            <a:extLst>
              <a:ext uri="{FF2B5EF4-FFF2-40B4-BE49-F238E27FC236}">
                <a16:creationId xmlns="" xmlns:a16="http://schemas.microsoft.com/office/drawing/2014/main" id="{E8164A22-8ACC-4F6E-A439-56200F88B0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929467" y="-1131005"/>
            <a:ext cx="6135300" cy="6135298"/>
          </a:xfrm>
          <a:custGeom>
            <a:avLst/>
            <a:gdLst>
              <a:gd name="connsiteX0" fmla="*/ 0 w 6135300"/>
              <a:gd name="connsiteY0" fmla="*/ 3396469 h 6135298"/>
              <a:gd name="connsiteX1" fmla="*/ 3396470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396469"/>
                </a:moveTo>
                <a:lnTo>
                  <a:pt x="3396470"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60">
            <a:extLst>
              <a:ext uri="{FF2B5EF4-FFF2-40B4-BE49-F238E27FC236}">
                <a16:creationId xmlns="" xmlns:a16="http://schemas.microsoft.com/office/drawing/2014/main" id="{B497CCB5-5FC2-473C-AFCC-2430CEF1DF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409914"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ame 62">
            <a:extLst>
              <a:ext uri="{FF2B5EF4-FFF2-40B4-BE49-F238E27FC236}">
                <a16:creationId xmlns="" xmlns:a16="http://schemas.microsoft.com/office/drawing/2014/main" id="{599C8C75-BFDF-44E7-A028-EEB5EDD588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971277" y="1304279"/>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 xmlns:a16="http://schemas.microsoft.com/office/drawing/2014/main" id="{3CDBF5DE-C74E-4503-9A03-199D6C3C0CA0}"/>
              </a:ext>
            </a:extLst>
          </p:cNvPr>
          <p:cNvSpPr txBox="1"/>
          <p:nvPr/>
        </p:nvSpPr>
        <p:spPr>
          <a:xfrm>
            <a:off x="1352555" y="2875884"/>
            <a:ext cx="9347393" cy="10578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ts val="600"/>
              </a:spcAft>
            </a:pPr>
            <a:r>
              <a:rPr lang="en-US" sz="4800" b="1" dirty="0">
                <a:solidFill>
                  <a:srgbClr val="080808"/>
                </a:solidFill>
                <a:latin typeface="Times New Roman"/>
                <a:ea typeface="+mj-ea"/>
                <a:cs typeface="Times New Roman"/>
              </a:rPr>
              <a:t>Understanding Light</a:t>
            </a:r>
            <a:endParaRPr lang="en-US" dirty="0">
              <a:ea typeface="+mj-ea"/>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Tree>
    <p:extLst>
      <p:ext uri="{BB962C8B-B14F-4D97-AF65-F5344CB8AC3E}">
        <p14:creationId xmlns="" xmlns:p14="http://schemas.microsoft.com/office/powerpoint/2010/main" val="29869361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1210733" y="26610"/>
            <a:ext cx="92927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4000" b="1" dirty="0">
              <a:latin typeface="Times New Roman"/>
              <a:ea typeface="+mn-lt"/>
              <a:cs typeface="Times New Roman"/>
            </a:endParaRPr>
          </a:p>
          <a:p>
            <a:pPr>
              <a:spcAft>
                <a:spcPts val="600"/>
              </a:spcAft>
            </a:pPr>
            <a:endParaRPr lang="en-US" sz="4000" b="1" dirty="0">
              <a:solidFill>
                <a:srgbClr val="FFFFFF"/>
              </a:solidFill>
              <a:latin typeface="Times New Roman"/>
              <a:cs typeface="Calibri Light"/>
            </a:endParaRPr>
          </a:p>
        </p:txBody>
      </p:sp>
      <p:sp>
        <p:nvSpPr>
          <p:cNvPr id="2" name="TextBox 1">
            <a:extLst>
              <a:ext uri="{FF2B5EF4-FFF2-40B4-BE49-F238E27FC236}">
                <a16:creationId xmlns="" xmlns:a16="http://schemas.microsoft.com/office/drawing/2014/main" id="{40678666-A9E1-40E5-876E-D84AB1C45DB3}"/>
              </a:ext>
            </a:extLst>
          </p:cNvPr>
          <p:cNvSpPr txBox="1"/>
          <p:nvPr/>
        </p:nvSpPr>
        <p:spPr>
          <a:xfrm>
            <a:off x="762001" y="293915"/>
            <a:ext cx="1024345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Times New Roman"/>
              </a:rPr>
              <a:t>Scientific Theories about the Nature of the Light</a:t>
            </a:r>
          </a:p>
        </p:txBody>
      </p:sp>
      <p:sp>
        <p:nvSpPr>
          <p:cNvPr id="5" name="TextBox 4">
            <a:extLst>
              <a:ext uri="{FF2B5EF4-FFF2-40B4-BE49-F238E27FC236}">
                <a16:creationId xmlns="" xmlns:a16="http://schemas.microsoft.com/office/drawing/2014/main" id="{2310F8CB-9250-4B12-BBAC-5F5A4054A3D1}"/>
              </a:ext>
            </a:extLst>
          </p:cNvPr>
          <p:cNvSpPr txBox="1"/>
          <p:nvPr/>
        </p:nvSpPr>
        <p:spPr>
          <a:xfrm>
            <a:off x="893988" y="1198790"/>
            <a:ext cx="1008017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a:cs typeface="Calibri"/>
              </a:rPr>
              <a:t>                                            Two Conflicting Approaches:</a:t>
            </a:r>
          </a:p>
          <a:p>
            <a:r>
              <a:rPr lang="en-US" sz="2400" b="1">
                <a:latin typeface="Times New Roman"/>
                <a:cs typeface="Calibri"/>
              </a:rPr>
              <a:t>   Light is made up of Particles                         Light is made up </a:t>
            </a:r>
            <a:r>
              <a:rPr lang="en-US" sz="2400" b="1" dirty="0">
                <a:latin typeface="Times New Roman"/>
                <a:cs typeface="Calibri"/>
              </a:rPr>
              <a:t>of Waves</a:t>
            </a:r>
          </a:p>
        </p:txBody>
      </p:sp>
      <p:pic>
        <p:nvPicPr>
          <p:cNvPr id="14" name="Picture 15" descr="A picture containing game, fence&#10;&#10;Description automatically generated">
            <a:extLst>
              <a:ext uri="{FF2B5EF4-FFF2-40B4-BE49-F238E27FC236}">
                <a16:creationId xmlns="" xmlns:a16="http://schemas.microsoft.com/office/drawing/2014/main" id="{29128FB9-5C67-4749-9C4B-EFD9A974971C}"/>
              </a:ext>
            </a:extLst>
          </p:cNvPr>
          <p:cNvPicPr>
            <a:picLocks noChangeAspect="1"/>
          </p:cNvPicPr>
          <p:nvPr/>
        </p:nvPicPr>
        <p:blipFill>
          <a:blip r:embed="rId2"/>
          <a:stretch>
            <a:fillRect/>
          </a:stretch>
        </p:blipFill>
        <p:spPr>
          <a:xfrm>
            <a:off x="6629401" y="2298748"/>
            <a:ext cx="3875315" cy="3653876"/>
          </a:xfrm>
          <a:prstGeom prst="rect">
            <a:avLst/>
          </a:prstGeom>
        </p:spPr>
      </p:pic>
      <p:pic>
        <p:nvPicPr>
          <p:cNvPr id="16" name="Picture 17" descr="A close up of a logo&#10;&#10;Description automatically generated">
            <a:extLst>
              <a:ext uri="{FF2B5EF4-FFF2-40B4-BE49-F238E27FC236}">
                <a16:creationId xmlns="" xmlns:a16="http://schemas.microsoft.com/office/drawing/2014/main" id="{FCA8EBF2-DD83-4D8D-8A8D-FCF57D55E6C0}"/>
              </a:ext>
            </a:extLst>
          </p:cNvPr>
          <p:cNvPicPr>
            <a:picLocks noChangeAspect="1"/>
          </p:cNvPicPr>
          <p:nvPr/>
        </p:nvPicPr>
        <p:blipFill rotWithShape="1">
          <a:blip r:embed="rId3"/>
          <a:srcRect l="16422" t="9220" r="245" b="14531"/>
          <a:stretch/>
        </p:blipFill>
        <p:spPr>
          <a:xfrm>
            <a:off x="1216480" y="2300968"/>
            <a:ext cx="3859900" cy="3828770"/>
          </a:xfrm>
          <a:prstGeom prst="rect">
            <a:avLst/>
          </a:prstGeom>
        </p:spPr>
      </p:pic>
      <p:sp>
        <p:nvSpPr>
          <p:cNvPr id="18" name="TextBox 17">
            <a:extLst>
              <a:ext uri="{FF2B5EF4-FFF2-40B4-BE49-F238E27FC236}">
                <a16:creationId xmlns="" xmlns:a16="http://schemas.microsoft.com/office/drawing/2014/main" id="{F65F370E-A001-44B6-944D-4191B76F740F}"/>
              </a:ext>
            </a:extLst>
          </p:cNvPr>
          <p:cNvSpPr txBox="1"/>
          <p:nvPr/>
        </p:nvSpPr>
        <p:spPr>
          <a:xfrm>
            <a:off x="4343401" y="3778955"/>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Times New Roman"/>
                <a:cs typeface="Times New Roman"/>
              </a:rPr>
              <a:t>vs</a:t>
            </a:r>
          </a:p>
        </p:txBody>
      </p:sp>
    </p:spTree>
    <p:extLst>
      <p:ext uri="{BB962C8B-B14F-4D97-AF65-F5344CB8AC3E}">
        <p14:creationId xmlns="" xmlns:p14="http://schemas.microsoft.com/office/powerpoint/2010/main" val="840219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1210733" y="26610"/>
            <a:ext cx="92927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4000" b="1" dirty="0">
              <a:latin typeface="Times New Roman"/>
              <a:ea typeface="+mn-lt"/>
              <a:cs typeface="Times New Roman"/>
            </a:endParaRPr>
          </a:p>
          <a:p>
            <a:pPr>
              <a:spcAft>
                <a:spcPts val="600"/>
              </a:spcAft>
            </a:pPr>
            <a:endParaRPr lang="en-US" sz="4000" b="1" dirty="0">
              <a:solidFill>
                <a:srgbClr val="FFFFFF"/>
              </a:solidFill>
              <a:latin typeface="Times New Roman"/>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857957" y="5923844"/>
            <a:ext cx="104760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b="1">
                <a:latin typeface="Times New Roman"/>
                <a:cs typeface="Times New Roman"/>
              </a:rPr>
              <a:t>Maxwell's Equation for Wave Propagation                              Polarizers filtering the Light </a:t>
            </a:r>
          </a:p>
        </p:txBody>
      </p:sp>
      <p:sp>
        <p:nvSpPr>
          <p:cNvPr id="2" name="TextBox 1">
            <a:extLst>
              <a:ext uri="{FF2B5EF4-FFF2-40B4-BE49-F238E27FC236}">
                <a16:creationId xmlns="" xmlns:a16="http://schemas.microsoft.com/office/drawing/2014/main" id="{40678666-A9E1-40E5-876E-D84AB1C45DB3}"/>
              </a:ext>
            </a:extLst>
          </p:cNvPr>
          <p:cNvSpPr txBox="1"/>
          <p:nvPr/>
        </p:nvSpPr>
        <p:spPr>
          <a:xfrm>
            <a:off x="-28221" y="293915"/>
            <a:ext cx="1212023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New Roman"/>
              </a:rPr>
              <a:t>Phenomena and Experiments Demonstrating Wave Nature of Light</a:t>
            </a:r>
            <a:endParaRPr lang="en-US" sz="4000">
              <a:ea typeface="+mn-lt"/>
              <a:cs typeface="+mn-lt"/>
            </a:endParaRPr>
          </a:p>
          <a:p>
            <a:pPr algn="ctr"/>
            <a:endParaRPr lang="en-US" sz="4000" dirty="0">
              <a:latin typeface="Times New Roman"/>
              <a:cs typeface="Times New Roman"/>
            </a:endParaRPr>
          </a:p>
        </p:txBody>
      </p:sp>
      <p:sp>
        <p:nvSpPr>
          <p:cNvPr id="14" name="TextBox 13">
            <a:extLst>
              <a:ext uri="{FF2B5EF4-FFF2-40B4-BE49-F238E27FC236}">
                <a16:creationId xmlns="" xmlns:a16="http://schemas.microsoft.com/office/drawing/2014/main" id="{0A74FD9C-2A3F-426D-8427-E03DE5BEBA84}"/>
              </a:ext>
            </a:extLst>
          </p:cNvPr>
          <p:cNvSpPr txBox="1"/>
          <p:nvPr/>
        </p:nvSpPr>
        <p:spPr>
          <a:xfrm>
            <a:off x="1013178" y="3567288"/>
            <a:ext cx="40837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Times New Roman"/>
                <a:cs typeface="Times New Roman"/>
              </a:rPr>
              <a:t>Diffraction of Light</a:t>
            </a:r>
            <a:endParaRPr lang="en-US"/>
          </a:p>
        </p:txBody>
      </p:sp>
      <p:sp>
        <p:nvSpPr>
          <p:cNvPr id="16" name="TextBox 15">
            <a:extLst>
              <a:ext uri="{FF2B5EF4-FFF2-40B4-BE49-F238E27FC236}">
                <a16:creationId xmlns="" xmlns:a16="http://schemas.microsoft.com/office/drawing/2014/main" id="{F3CC53D1-7F9D-42DC-8281-B235A8272739}"/>
              </a:ext>
            </a:extLst>
          </p:cNvPr>
          <p:cNvSpPr txBox="1"/>
          <p:nvPr/>
        </p:nvSpPr>
        <p:spPr>
          <a:xfrm>
            <a:off x="7363178" y="3567288"/>
            <a:ext cx="39990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Interference of Light as Waves</a:t>
            </a:r>
            <a:endParaRPr lang="en-US"/>
          </a:p>
        </p:txBody>
      </p:sp>
      <p:pic>
        <p:nvPicPr>
          <p:cNvPr id="7" name="Picture 15" descr="Diagram&#10;&#10;Description automatically generated">
            <a:extLst>
              <a:ext uri="{FF2B5EF4-FFF2-40B4-BE49-F238E27FC236}">
                <a16:creationId xmlns="" xmlns:a16="http://schemas.microsoft.com/office/drawing/2014/main" id="{4129C76C-F0C5-4D9C-A029-9A7D4E67C2D9}"/>
              </a:ext>
            </a:extLst>
          </p:cNvPr>
          <p:cNvPicPr>
            <a:picLocks noChangeAspect="1"/>
          </p:cNvPicPr>
          <p:nvPr/>
        </p:nvPicPr>
        <p:blipFill>
          <a:blip r:embed="rId2"/>
          <a:stretch>
            <a:fillRect/>
          </a:stretch>
        </p:blipFill>
        <p:spPr>
          <a:xfrm>
            <a:off x="1223232" y="1358029"/>
            <a:ext cx="3349977" cy="2192595"/>
          </a:xfrm>
          <a:prstGeom prst="rect">
            <a:avLst/>
          </a:prstGeom>
        </p:spPr>
      </p:pic>
      <p:pic>
        <p:nvPicPr>
          <p:cNvPr id="18" name="Picture 17" descr="Chart&#10;&#10;Description automatically generated">
            <a:extLst>
              <a:ext uri="{FF2B5EF4-FFF2-40B4-BE49-F238E27FC236}">
                <a16:creationId xmlns="" xmlns:a16="http://schemas.microsoft.com/office/drawing/2014/main" id="{4DEB0653-6344-4EC6-90BE-EA4B98774F16}"/>
              </a:ext>
            </a:extLst>
          </p:cNvPr>
          <p:cNvPicPr>
            <a:picLocks noChangeAspect="1"/>
          </p:cNvPicPr>
          <p:nvPr/>
        </p:nvPicPr>
        <p:blipFill>
          <a:blip r:embed="rId3"/>
          <a:stretch>
            <a:fillRect/>
          </a:stretch>
        </p:blipFill>
        <p:spPr>
          <a:xfrm>
            <a:off x="7196668" y="1479219"/>
            <a:ext cx="3561643" cy="1955051"/>
          </a:xfrm>
          <a:prstGeom prst="rect">
            <a:avLst/>
          </a:prstGeom>
        </p:spPr>
      </p:pic>
      <p:pic>
        <p:nvPicPr>
          <p:cNvPr id="24" name="Picture 21" descr="Text&#10;&#10;Description automatically generated">
            <a:extLst>
              <a:ext uri="{FF2B5EF4-FFF2-40B4-BE49-F238E27FC236}">
                <a16:creationId xmlns="" xmlns:a16="http://schemas.microsoft.com/office/drawing/2014/main" id="{74642489-C85F-41BD-8489-DC30D4B5D21A}"/>
              </a:ext>
            </a:extLst>
          </p:cNvPr>
          <p:cNvPicPr>
            <a:picLocks noChangeAspect="1"/>
          </p:cNvPicPr>
          <p:nvPr/>
        </p:nvPicPr>
        <p:blipFill>
          <a:blip r:embed="rId4"/>
          <a:stretch>
            <a:fillRect/>
          </a:stretch>
        </p:blipFill>
        <p:spPr>
          <a:xfrm>
            <a:off x="1219200" y="3983111"/>
            <a:ext cx="3335866" cy="1937357"/>
          </a:xfrm>
          <a:prstGeom prst="rect">
            <a:avLst/>
          </a:prstGeom>
        </p:spPr>
      </p:pic>
      <p:pic>
        <p:nvPicPr>
          <p:cNvPr id="26" name="Picture 19" descr="A picture containing diagram&#10;&#10;Description automatically generated">
            <a:extLst>
              <a:ext uri="{FF2B5EF4-FFF2-40B4-BE49-F238E27FC236}">
                <a16:creationId xmlns="" xmlns:a16="http://schemas.microsoft.com/office/drawing/2014/main" id="{22049E16-C11E-4A33-B3C4-D1BA77829DE6}"/>
              </a:ext>
            </a:extLst>
          </p:cNvPr>
          <p:cNvPicPr>
            <a:picLocks noChangeAspect="1"/>
          </p:cNvPicPr>
          <p:nvPr/>
        </p:nvPicPr>
        <p:blipFill>
          <a:blip r:embed="rId5"/>
          <a:stretch>
            <a:fillRect/>
          </a:stretch>
        </p:blipFill>
        <p:spPr>
          <a:xfrm>
            <a:off x="7189813" y="3973435"/>
            <a:ext cx="3815644" cy="1957515"/>
          </a:xfrm>
          <a:prstGeom prst="rect">
            <a:avLst/>
          </a:prstGeom>
        </p:spPr>
      </p:pic>
    </p:spTree>
    <p:extLst>
      <p:ext uri="{BB962C8B-B14F-4D97-AF65-F5344CB8AC3E}">
        <p14:creationId xmlns="" xmlns:p14="http://schemas.microsoft.com/office/powerpoint/2010/main" val="17839316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1210733" y="26610"/>
            <a:ext cx="92927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4000" b="1" dirty="0">
              <a:latin typeface="Times New Roman"/>
              <a:ea typeface="+mn-lt"/>
              <a:cs typeface="Times New Roman"/>
            </a:endParaRPr>
          </a:p>
          <a:p>
            <a:pPr>
              <a:spcAft>
                <a:spcPts val="600"/>
              </a:spcAft>
            </a:pPr>
            <a:endParaRPr lang="en-US" sz="4000" b="1" dirty="0">
              <a:solidFill>
                <a:srgbClr val="FFFFFF"/>
              </a:solidFill>
              <a:latin typeface="Times New Roman"/>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857957" y="5923844"/>
            <a:ext cx="104760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b="1" dirty="0">
                <a:latin typeface="Times New Roman"/>
                <a:cs typeface="Times New Roman"/>
              </a:rPr>
              <a:t>Black body radiation </a:t>
            </a:r>
            <a:r>
              <a:rPr lang="en-US" sz="2000" b="1">
                <a:latin typeface="Times New Roman"/>
                <a:cs typeface="Times New Roman"/>
              </a:rPr>
              <a:t>explanation                                                    Photoelectric Effect</a:t>
            </a:r>
          </a:p>
        </p:txBody>
      </p:sp>
      <p:sp>
        <p:nvSpPr>
          <p:cNvPr id="2" name="TextBox 1">
            <a:extLst>
              <a:ext uri="{FF2B5EF4-FFF2-40B4-BE49-F238E27FC236}">
                <a16:creationId xmlns="" xmlns:a16="http://schemas.microsoft.com/office/drawing/2014/main" id="{40678666-A9E1-40E5-876E-D84AB1C45DB3}"/>
              </a:ext>
            </a:extLst>
          </p:cNvPr>
          <p:cNvSpPr txBox="1"/>
          <p:nvPr/>
        </p:nvSpPr>
        <p:spPr>
          <a:xfrm>
            <a:off x="-310443" y="293915"/>
            <a:ext cx="1231778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New Roman"/>
              </a:rPr>
              <a:t>Phenomena and Experiments Demonstrating Particle Nature of Light</a:t>
            </a:r>
            <a:endParaRPr lang="en-US" sz="4000">
              <a:latin typeface="Times New Roman"/>
              <a:ea typeface="+mn-lt"/>
              <a:cs typeface="+mn-lt"/>
            </a:endParaRPr>
          </a:p>
          <a:p>
            <a:pPr algn="ctr"/>
            <a:endParaRPr lang="en-US" sz="4000" dirty="0">
              <a:latin typeface="Times New Roman"/>
              <a:cs typeface="Times New Roman"/>
            </a:endParaRPr>
          </a:p>
        </p:txBody>
      </p:sp>
      <p:pic>
        <p:nvPicPr>
          <p:cNvPr id="6" name="Picture 6" descr="Diagram&#10;&#10;Description automatically generated">
            <a:extLst>
              <a:ext uri="{FF2B5EF4-FFF2-40B4-BE49-F238E27FC236}">
                <a16:creationId xmlns="" xmlns:a16="http://schemas.microsoft.com/office/drawing/2014/main" id="{2F94D1D9-F3B1-42B1-B886-818D3975F147}"/>
              </a:ext>
            </a:extLst>
          </p:cNvPr>
          <p:cNvPicPr>
            <a:picLocks noChangeAspect="1"/>
          </p:cNvPicPr>
          <p:nvPr/>
        </p:nvPicPr>
        <p:blipFill>
          <a:blip r:embed="rId2" cstate="print"/>
          <a:stretch>
            <a:fillRect/>
          </a:stretch>
        </p:blipFill>
        <p:spPr>
          <a:xfrm>
            <a:off x="1320800" y="1853874"/>
            <a:ext cx="2881889" cy="1593593"/>
          </a:xfrm>
          <a:prstGeom prst="rect">
            <a:avLst/>
          </a:prstGeom>
        </p:spPr>
      </p:pic>
      <p:pic>
        <p:nvPicPr>
          <p:cNvPr id="8" name="Picture 9" descr="Diagram&#10;&#10;Description automatically generated">
            <a:extLst>
              <a:ext uri="{FF2B5EF4-FFF2-40B4-BE49-F238E27FC236}">
                <a16:creationId xmlns="" xmlns:a16="http://schemas.microsoft.com/office/drawing/2014/main" id="{1929B46F-B46B-4FF9-858B-F820B897601F}"/>
              </a:ext>
            </a:extLst>
          </p:cNvPr>
          <p:cNvPicPr>
            <a:picLocks noChangeAspect="1"/>
          </p:cNvPicPr>
          <p:nvPr/>
        </p:nvPicPr>
        <p:blipFill>
          <a:blip r:embed="rId3"/>
          <a:stretch>
            <a:fillRect/>
          </a:stretch>
        </p:blipFill>
        <p:spPr>
          <a:xfrm>
            <a:off x="7390190" y="4039701"/>
            <a:ext cx="3392311" cy="1876185"/>
          </a:xfrm>
          <a:prstGeom prst="rect">
            <a:avLst/>
          </a:prstGeom>
        </p:spPr>
      </p:pic>
      <p:pic>
        <p:nvPicPr>
          <p:cNvPr id="10" name="Picture 11" descr="Diagram, schematic&#10;&#10;Description automatically generated">
            <a:extLst>
              <a:ext uri="{FF2B5EF4-FFF2-40B4-BE49-F238E27FC236}">
                <a16:creationId xmlns="" xmlns:a16="http://schemas.microsoft.com/office/drawing/2014/main" id="{DE5BDDFB-18BA-4233-8534-AF0F1189AE54}"/>
              </a:ext>
            </a:extLst>
          </p:cNvPr>
          <p:cNvPicPr>
            <a:picLocks noChangeAspect="1"/>
          </p:cNvPicPr>
          <p:nvPr/>
        </p:nvPicPr>
        <p:blipFill>
          <a:blip r:embed="rId4"/>
          <a:stretch>
            <a:fillRect/>
          </a:stretch>
        </p:blipFill>
        <p:spPr>
          <a:xfrm>
            <a:off x="1457880" y="4038812"/>
            <a:ext cx="2871812" cy="1942474"/>
          </a:xfrm>
          <a:prstGeom prst="rect">
            <a:avLst/>
          </a:prstGeom>
        </p:spPr>
      </p:pic>
      <p:pic>
        <p:nvPicPr>
          <p:cNvPr id="12" name="Picture 13" descr="Timeline&#10;&#10;Description automatically generated">
            <a:extLst>
              <a:ext uri="{FF2B5EF4-FFF2-40B4-BE49-F238E27FC236}">
                <a16:creationId xmlns="" xmlns:a16="http://schemas.microsoft.com/office/drawing/2014/main" id="{2D52B0AA-9D8C-45A0-8BE9-2C77B8EEE3AC}"/>
              </a:ext>
            </a:extLst>
          </p:cNvPr>
          <p:cNvPicPr>
            <a:picLocks noChangeAspect="1"/>
          </p:cNvPicPr>
          <p:nvPr/>
        </p:nvPicPr>
        <p:blipFill>
          <a:blip r:embed="rId5"/>
          <a:stretch>
            <a:fillRect/>
          </a:stretch>
        </p:blipFill>
        <p:spPr>
          <a:xfrm>
            <a:off x="7239807" y="1856667"/>
            <a:ext cx="3254021" cy="1929900"/>
          </a:xfrm>
          <a:prstGeom prst="rect">
            <a:avLst/>
          </a:prstGeom>
        </p:spPr>
      </p:pic>
      <p:sp>
        <p:nvSpPr>
          <p:cNvPr id="14" name="TextBox 13">
            <a:extLst>
              <a:ext uri="{FF2B5EF4-FFF2-40B4-BE49-F238E27FC236}">
                <a16:creationId xmlns="" xmlns:a16="http://schemas.microsoft.com/office/drawing/2014/main" id="{0A74FD9C-2A3F-426D-8427-E03DE5BEBA84}"/>
              </a:ext>
            </a:extLst>
          </p:cNvPr>
          <p:cNvSpPr txBox="1"/>
          <p:nvPr/>
        </p:nvSpPr>
        <p:spPr>
          <a:xfrm>
            <a:off x="857956" y="3567288"/>
            <a:ext cx="40837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Light travels in a straight-line</a:t>
            </a:r>
            <a:r>
              <a:rPr lang="en-US" sz="2000" b="1" dirty="0">
                <a:latin typeface="Times New Roman"/>
                <a:cs typeface="Times New Roman"/>
              </a:rPr>
              <a:t> path</a:t>
            </a:r>
            <a:endParaRPr lang="en-US" sz="2000" b="1">
              <a:latin typeface="Times New Roman"/>
              <a:cs typeface="Times New Roman"/>
            </a:endParaRPr>
          </a:p>
        </p:txBody>
      </p:sp>
      <p:sp>
        <p:nvSpPr>
          <p:cNvPr id="16" name="TextBox 15">
            <a:extLst>
              <a:ext uri="{FF2B5EF4-FFF2-40B4-BE49-F238E27FC236}">
                <a16:creationId xmlns="" xmlns:a16="http://schemas.microsoft.com/office/drawing/2014/main" id="{F3CC53D1-7F9D-42DC-8281-B235A8272739}"/>
              </a:ext>
            </a:extLst>
          </p:cNvPr>
          <p:cNvSpPr txBox="1"/>
          <p:nvPr/>
        </p:nvSpPr>
        <p:spPr>
          <a:xfrm>
            <a:off x="7645400" y="358139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   Compton Scattering </a:t>
            </a:r>
          </a:p>
        </p:txBody>
      </p:sp>
    </p:spTree>
    <p:extLst>
      <p:ext uri="{BB962C8B-B14F-4D97-AF65-F5344CB8AC3E}">
        <p14:creationId xmlns="" xmlns:p14="http://schemas.microsoft.com/office/powerpoint/2010/main" val="18607951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1210733" y="26610"/>
            <a:ext cx="92927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4000" b="1" dirty="0">
              <a:latin typeface="Times New Roman"/>
              <a:ea typeface="+mn-lt"/>
              <a:cs typeface="Times New Roman"/>
            </a:endParaRPr>
          </a:p>
          <a:p>
            <a:pPr>
              <a:spcAft>
                <a:spcPts val="600"/>
              </a:spcAft>
            </a:pPr>
            <a:endParaRPr lang="en-US" sz="4000" b="1" dirty="0">
              <a:solidFill>
                <a:srgbClr val="FFFFFF"/>
              </a:solidFill>
              <a:latin typeface="Times New Roman"/>
              <a:cs typeface="Calibri Light"/>
            </a:endParaRPr>
          </a:p>
        </p:txBody>
      </p:sp>
      <p:sp>
        <p:nvSpPr>
          <p:cNvPr id="2" name="TextBox 1">
            <a:extLst>
              <a:ext uri="{FF2B5EF4-FFF2-40B4-BE49-F238E27FC236}">
                <a16:creationId xmlns="" xmlns:a16="http://schemas.microsoft.com/office/drawing/2014/main" id="{40678666-A9E1-40E5-876E-D84AB1C45DB3}"/>
              </a:ext>
            </a:extLst>
          </p:cNvPr>
          <p:cNvSpPr txBox="1"/>
          <p:nvPr/>
        </p:nvSpPr>
        <p:spPr>
          <a:xfrm>
            <a:off x="635001" y="293915"/>
            <a:ext cx="1024345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New Roman"/>
              </a:rPr>
              <a:t>Conclusions about the Nature of the Light</a:t>
            </a:r>
            <a:endParaRPr lang="en-US"/>
          </a:p>
        </p:txBody>
      </p:sp>
      <p:graphicFrame>
        <p:nvGraphicFramePr>
          <p:cNvPr id="900" name="Diagram 900">
            <a:extLst>
              <a:ext uri="{FF2B5EF4-FFF2-40B4-BE49-F238E27FC236}">
                <a16:creationId xmlns="" xmlns:a16="http://schemas.microsoft.com/office/drawing/2014/main" id="{1229CA64-A970-4524-B9B8-08CA18A85698}"/>
              </a:ext>
            </a:extLst>
          </p:cNvPr>
          <p:cNvGraphicFramePr/>
          <p:nvPr>
            <p:extLst>
              <p:ext uri="{D42A27DB-BD31-4B8C-83A1-F6EECF244321}">
                <p14:modId xmlns="" xmlns:p14="http://schemas.microsoft.com/office/powerpoint/2010/main" val="4102071070"/>
              </p:ext>
            </p:extLst>
          </p:nvPr>
        </p:nvGraphicFramePr>
        <p:xfrm>
          <a:off x="925287" y="1262744"/>
          <a:ext cx="10330540" cy="4920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1206960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50">
            <a:extLst>
              <a:ext uri="{FF2B5EF4-FFF2-40B4-BE49-F238E27FC236}">
                <a16:creationId xmlns="" xmlns:a16="http://schemas.microsoft.com/office/drawing/2014/main" id="{015806EC-2CC8-4BD3-9826-EC55E08B86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Isosceles Triangle 52">
            <a:extLst>
              <a:ext uri="{FF2B5EF4-FFF2-40B4-BE49-F238E27FC236}">
                <a16:creationId xmlns="" xmlns:a16="http://schemas.microsoft.com/office/drawing/2014/main" id="{5FF2CABA-851F-4E41-8E96-C61D0ADB92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68414" y="4994358"/>
            <a:ext cx="3733312" cy="187571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54">
            <a:extLst>
              <a:ext uri="{FF2B5EF4-FFF2-40B4-BE49-F238E27FC236}">
                <a16:creationId xmlns="" xmlns:a16="http://schemas.microsoft.com/office/drawing/2014/main" id="{71A23C00-792B-43F9-A5F3-3A97AD847B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61855" y="1696440"/>
            <a:ext cx="6135300" cy="6135298"/>
          </a:xfrm>
          <a:custGeom>
            <a:avLst/>
            <a:gdLst>
              <a:gd name="connsiteX0" fmla="*/ 0 w 6135300"/>
              <a:gd name="connsiteY0" fmla="*/ 0 h 6135298"/>
              <a:gd name="connsiteX1" fmla="*/ 6135300 w 6135300"/>
              <a:gd name="connsiteY1" fmla="*/ 0 h 6135298"/>
              <a:gd name="connsiteX2" fmla="*/ 6135300 w 6135300"/>
              <a:gd name="connsiteY2" fmla="*/ 2978314 h 6135298"/>
              <a:gd name="connsiteX3" fmla="*/ 2978317 w 6135300"/>
              <a:gd name="connsiteY3" fmla="*/ 6135298 h 6135298"/>
              <a:gd name="connsiteX4" fmla="*/ 2167306 w 6135300"/>
              <a:gd name="connsiteY4" fmla="*/ 6135298 h 6135298"/>
              <a:gd name="connsiteX5" fmla="*/ 0 w 6135300"/>
              <a:gd name="connsiteY5" fmla="*/ 3967992 h 613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5300" h="6135298">
                <a:moveTo>
                  <a:pt x="0" y="0"/>
                </a:moveTo>
                <a:lnTo>
                  <a:pt x="6135300" y="0"/>
                </a:lnTo>
                <a:lnTo>
                  <a:pt x="6135300" y="2978314"/>
                </a:lnTo>
                <a:lnTo>
                  <a:pt x="2978317" y="6135298"/>
                </a:lnTo>
                <a:lnTo>
                  <a:pt x="2167306" y="6135298"/>
                </a:lnTo>
                <a:lnTo>
                  <a:pt x="0" y="3967992"/>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6">
            <a:extLst>
              <a:ext uri="{FF2B5EF4-FFF2-40B4-BE49-F238E27FC236}">
                <a16:creationId xmlns="" xmlns:a16="http://schemas.microsoft.com/office/drawing/2014/main" id="{65B59FB9-8A98-4966-AD0E-27A5BB8776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657535" y="2693690"/>
            <a:ext cx="3846553" cy="6135298"/>
          </a:xfrm>
          <a:custGeom>
            <a:avLst/>
            <a:gdLst>
              <a:gd name="connsiteX0" fmla="*/ 0 w 3846553"/>
              <a:gd name="connsiteY0" fmla="*/ 0 h 6135298"/>
              <a:gd name="connsiteX1" fmla="*/ 1134191 w 3846553"/>
              <a:gd name="connsiteY1" fmla="*/ 0 h 6135298"/>
              <a:gd name="connsiteX2" fmla="*/ 3846553 w 3846553"/>
              <a:gd name="connsiteY2" fmla="*/ 2712363 h 6135298"/>
              <a:gd name="connsiteX3" fmla="*/ 423617 w 3846553"/>
              <a:gd name="connsiteY3" fmla="*/ 6135298 h 6135298"/>
              <a:gd name="connsiteX4" fmla="*/ 0 w 3846553"/>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553" h="6135298">
                <a:moveTo>
                  <a:pt x="0" y="0"/>
                </a:moveTo>
                <a:lnTo>
                  <a:pt x="1134191" y="0"/>
                </a:lnTo>
                <a:lnTo>
                  <a:pt x="3846553" y="2712363"/>
                </a:lnTo>
                <a:lnTo>
                  <a:pt x="423617" y="6135298"/>
                </a:lnTo>
                <a:lnTo>
                  <a:pt x="0" y="613529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8">
            <a:extLst>
              <a:ext uri="{FF2B5EF4-FFF2-40B4-BE49-F238E27FC236}">
                <a16:creationId xmlns="" xmlns:a16="http://schemas.microsoft.com/office/drawing/2014/main" id="{E8164A22-8ACC-4F6E-A439-56200F88B0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929467" y="-1131005"/>
            <a:ext cx="6135300" cy="6135298"/>
          </a:xfrm>
          <a:custGeom>
            <a:avLst/>
            <a:gdLst>
              <a:gd name="connsiteX0" fmla="*/ 0 w 6135300"/>
              <a:gd name="connsiteY0" fmla="*/ 3396469 h 6135298"/>
              <a:gd name="connsiteX1" fmla="*/ 3396470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396469"/>
                </a:moveTo>
                <a:lnTo>
                  <a:pt x="3396470"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60">
            <a:extLst>
              <a:ext uri="{FF2B5EF4-FFF2-40B4-BE49-F238E27FC236}">
                <a16:creationId xmlns="" xmlns:a16="http://schemas.microsoft.com/office/drawing/2014/main" id="{B497CCB5-5FC2-473C-AFCC-2430CEF1DF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409914"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ame 62">
            <a:extLst>
              <a:ext uri="{FF2B5EF4-FFF2-40B4-BE49-F238E27FC236}">
                <a16:creationId xmlns="" xmlns:a16="http://schemas.microsoft.com/office/drawing/2014/main" id="{599C8C75-BFDF-44E7-A028-EEB5EDD588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971277" y="1304279"/>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 xmlns:a16="http://schemas.microsoft.com/office/drawing/2014/main" id="{3CDBF5DE-C74E-4503-9A03-199D6C3C0CA0}"/>
              </a:ext>
            </a:extLst>
          </p:cNvPr>
          <p:cNvSpPr txBox="1"/>
          <p:nvPr/>
        </p:nvSpPr>
        <p:spPr>
          <a:xfrm>
            <a:off x="1719444" y="2904106"/>
            <a:ext cx="9347393" cy="10578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ts val="600"/>
              </a:spcAft>
            </a:pPr>
            <a:r>
              <a:rPr lang="en-US" sz="4800" b="1" dirty="0">
                <a:latin typeface="Times New Roman"/>
                <a:ea typeface="+mn-lt"/>
                <a:cs typeface="+mn-lt"/>
              </a:rPr>
              <a:t>Defining Optical System with Rays</a:t>
            </a:r>
          </a:p>
        </p:txBody>
      </p:sp>
    </p:spTree>
    <p:extLst>
      <p:ext uri="{BB962C8B-B14F-4D97-AF65-F5344CB8AC3E}">
        <p14:creationId xmlns="" xmlns:p14="http://schemas.microsoft.com/office/powerpoint/2010/main" val="1197551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 xmlns:a16="http://schemas.microsoft.com/office/drawing/2014/main" id="{46D6306C-ED4F-4AAE-B4A5-EEA6AFAD72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 xmlns:a16="http://schemas.microsoft.com/office/drawing/2014/main" id="{0EC5361D-F897-4856-B945-0455A365E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 xmlns:a16="http://schemas.microsoft.com/office/drawing/2014/main" id="{4508C0C5-2268-42B5-B3C8-4D0899E05F8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 xmlns:a16="http://schemas.microsoft.com/office/drawing/2014/main" id="{141ACBDB-38F8-4B34-8183-BD95B4E55A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 xmlns:a16="http://schemas.microsoft.com/office/drawing/2014/main" id="{DE00DB52-3455-4E2F-867B-A6D0516E17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a:extLst>
              <a:ext uri="{FF2B5EF4-FFF2-40B4-BE49-F238E27FC236}">
                <a16:creationId xmlns="" xmlns:a16="http://schemas.microsoft.com/office/drawing/2014/main" id="{9E914C83-E0D8-4953-92D5-169D28CB4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 xmlns:a16="http://schemas.microsoft.com/office/drawing/2014/main" id="{3512E083-F550-46AF-8490-767ECFD00C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2" name="TextBox 1">
            <a:extLst>
              <a:ext uri="{FF2B5EF4-FFF2-40B4-BE49-F238E27FC236}">
                <a16:creationId xmlns="" xmlns:a16="http://schemas.microsoft.com/office/drawing/2014/main" id="{2188FB71-427B-4656-AFB7-8BB87994E54C}"/>
              </a:ext>
            </a:extLst>
          </p:cNvPr>
          <p:cNvSpPr txBox="1"/>
          <p:nvPr/>
        </p:nvSpPr>
        <p:spPr>
          <a:xfrm>
            <a:off x="2833511" y="59670"/>
            <a:ext cx="6891186" cy="113573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dirty="0">
                <a:latin typeface="Times New Roman"/>
                <a:ea typeface="+mj-ea"/>
                <a:cs typeface="Times New Roman"/>
              </a:rPr>
              <a:t>Understanding the Ray Space </a:t>
            </a:r>
          </a:p>
        </p:txBody>
      </p:sp>
      <p:graphicFrame>
        <p:nvGraphicFramePr>
          <p:cNvPr id="323" name="Diagram 323">
            <a:extLst>
              <a:ext uri="{FF2B5EF4-FFF2-40B4-BE49-F238E27FC236}">
                <a16:creationId xmlns="" xmlns:a16="http://schemas.microsoft.com/office/drawing/2014/main" id="{39BE2D0E-E87D-4E5C-8E92-4837873CF8A8}"/>
              </a:ext>
            </a:extLst>
          </p:cNvPr>
          <p:cNvGraphicFramePr/>
          <p:nvPr>
            <p:extLst>
              <p:ext uri="{D42A27DB-BD31-4B8C-83A1-F6EECF244321}">
                <p14:modId xmlns="" xmlns:p14="http://schemas.microsoft.com/office/powerpoint/2010/main" val="2722742011"/>
              </p:ext>
            </p:extLst>
          </p:nvPr>
        </p:nvGraphicFramePr>
        <p:xfrm>
          <a:off x="762001" y="1110343"/>
          <a:ext cx="10820398" cy="5736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0850101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 xmlns:a16="http://schemas.microsoft.com/office/drawing/2014/main" id="{46D6306C-ED4F-4AAE-B4A5-EEA6AFAD72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 xmlns:a16="http://schemas.microsoft.com/office/drawing/2014/main" id="{0EC5361D-F897-4856-B945-0455A365E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 xmlns:a16="http://schemas.microsoft.com/office/drawing/2014/main" id="{4508C0C5-2268-42B5-B3C8-4D0899E05F8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 xmlns:a16="http://schemas.microsoft.com/office/drawing/2014/main" id="{141ACBDB-38F8-4B34-8183-BD95B4E55A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 xmlns:a16="http://schemas.microsoft.com/office/drawing/2014/main" id="{DE00DB52-3455-4E2F-867B-A6D0516E17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a:extLst>
              <a:ext uri="{FF2B5EF4-FFF2-40B4-BE49-F238E27FC236}">
                <a16:creationId xmlns="" xmlns:a16="http://schemas.microsoft.com/office/drawing/2014/main" id="{9E914C83-E0D8-4953-92D5-169D28CB4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 xmlns:a16="http://schemas.microsoft.com/office/drawing/2014/main" id="{3512E083-F550-46AF-8490-767ECFD00C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2" name="TextBox 1">
            <a:extLst>
              <a:ext uri="{FF2B5EF4-FFF2-40B4-BE49-F238E27FC236}">
                <a16:creationId xmlns="" xmlns:a16="http://schemas.microsoft.com/office/drawing/2014/main" id="{2188FB71-427B-4656-AFB7-8BB87994E54C}"/>
              </a:ext>
            </a:extLst>
          </p:cNvPr>
          <p:cNvSpPr txBox="1"/>
          <p:nvPr/>
        </p:nvSpPr>
        <p:spPr>
          <a:xfrm>
            <a:off x="2550482" y="168527"/>
            <a:ext cx="6891186" cy="113573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gn="ctr">
              <a:lnSpc>
                <a:spcPct val="90000"/>
              </a:lnSpc>
              <a:spcBef>
                <a:spcPct val="0"/>
              </a:spcBef>
              <a:spcAft>
                <a:spcPts val="600"/>
              </a:spcAft>
            </a:pPr>
            <a:r>
              <a:rPr lang="en-US" sz="4000">
                <a:latin typeface="Times New Roman"/>
                <a:ea typeface="+mj-ea"/>
                <a:cs typeface="Times New Roman"/>
              </a:rPr>
              <a:t>Challenges and Solution for Ray based measurements</a:t>
            </a:r>
            <a:endParaRPr lang="en-US">
              <a:ea typeface="+mj-ea"/>
            </a:endParaRPr>
          </a:p>
        </p:txBody>
      </p:sp>
      <p:graphicFrame>
        <p:nvGraphicFramePr>
          <p:cNvPr id="323" name="Diagram 323">
            <a:extLst>
              <a:ext uri="{FF2B5EF4-FFF2-40B4-BE49-F238E27FC236}">
                <a16:creationId xmlns="" xmlns:a16="http://schemas.microsoft.com/office/drawing/2014/main" id="{39BE2D0E-E87D-4E5C-8E92-4837873CF8A8}"/>
              </a:ext>
            </a:extLst>
          </p:cNvPr>
          <p:cNvGraphicFramePr/>
          <p:nvPr>
            <p:extLst>
              <p:ext uri="{D42A27DB-BD31-4B8C-83A1-F6EECF244321}">
                <p14:modId xmlns="" xmlns:p14="http://schemas.microsoft.com/office/powerpoint/2010/main" val="615567924"/>
              </p:ext>
            </p:extLst>
          </p:nvPr>
        </p:nvGraphicFramePr>
        <p:xfrm>
          <a:off x="762001" y="1306285"/>
          <a:ext cx="10461170" cy="5377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6329482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618069" y="5387622"/>
            <a:ext cx="5410199" cy="461665"/>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dirty="0">
                <a:solidFill>
                  <a:schemeClr val="bg1"/>
                </a:solidFill>
                <a:latin typeface="Times New Roman"/>
                <a:cs typeface="Calibri"/>
              </a:rPr>
              <a:t>Fundamental Law of Radiative Transfer</a:t>
            </a:r>
          </a:p>
        </p:txBody>
      </p:sp>
      <p:sp>
        <p:nvSpPr>
          <p:cNvPr id="2" name="TextBox 1">
            <a:extLst>
              <a:ext uri="{FF2B5EF4-FFF2-40B4-BE49-F238E27FC236}">
                <a16:creationId xmlns="" xmlns:a16="http://schemas.microsoft.com/office/drawing/2014/main" id="{637545FA-6A7E-4271-8FFD-2DE3529127DD}"/>
              </a:ext>
            </a:extLst>
          </p:cNvPr>
          <p:cNvSpPr txBox="1"/>
          <p:nvPr/>
        </p:nvSpPr>
        <p:spPr>
          <a:xfrm>
            <a:off x="2656115" y="391886"/>
            <a:ext cx="61177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latin typeface="Times New Roman"/>
                <a:cs typeface="Times New Roman"/>
              </a:rPr>
              <a:t>Radiometry</a:t>
            </a:r>
            <a:endParaRPr lang="en-US" dirty="0"/>
          </a:p>
        </p:txBody>
      </p:sp>
      <p:sp>
        <p:nvSpPr>
          <p:cNvPr id="5" name="TextBox 4">
            <a:extLst>
              <a:ext uri="{FF2B5EF4-FFF2-40B4-BE49-F238E27FC236}">
                <a16:creationId xmlns="" xmlns:a16="http://schemas.microsoft.com/office/drawing/2014/main" id="{8D35D1D4-279F-48A4-8655-8F37E76E1126}"/>
              </a:ext>
            </a:extLst>
          </p:cNvPr>
          <p:cNvSpPr txBox="1"/>
          <p:nvPr/>
        </p:nvSpPr>
        <p:spPr>
          <a:xfrm>
            <a:off x="447675" y="1484237"/>
            <a:ext cx="11299371" cy="1569660"/>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latin typeface="Times New Roman"/>
                <a:cs typeface="Times New Roman"/>
              </a:rPr>
              <a:t>Radiometry is the process of measuring the EM radiation which includes visible range also</a:t>
            </a:r>
            <a:endParaRPr lang="en-US"/>
          </a:p>
          <a:p>
            <a:pPr algn="ctr"/>
            <a:r>
              <a:rPr lang="en-US" sz="2400" b="1" dirty="0">
                <a:solidFill>
                  <a:schemeClr val="bg1"/>
                </a:solidFill>
                <a:latin typeface="Times New Roman"/>
                <a:cs typeface="Calibri"/>
              </a:rPr>
              <a:t>While</a:t>
            </a:r>
          </a:p>
          <a:p>
            <a:pPr algn="ctr"/>
            <a:r>
              <a:rPr lang="en-US" sz="2400" dirty="0">
                <a:solidFill>
                  <a:schemeClr val="bg1"/>
                </a:solidFill>
                <a:latin typeface="Times New Roman"/>
                <a:cs typeface="Calibri"/>
              </a:rPr>
              <a:t>Photometry is the process of measuring the visible light radiations as experienced by human eyes. It's a normalized form of Radiometry for human vision.</a:t>
            </a:r>
          </a:p>
        </p:txBody>
      </p:sp>
      <p:sp>
        <p:nvSpPr>
          <p:cNvPr id="7" name="TextBox 6">
            <a:extLst>
              <a:ext uri="{FF2B5EF4-FFF2-40B4-BE49-F238E27FC236}">
                <a16:creationId xmlns="" xmlns:a16="http://schemas.microsoft.com/office/drawing/2014/main" id="{C2C1E2A1-917B-4C37-9FD2-3B24FF40712D}"/>
              </a:ext>
            </a:extLst>
          </p:cNvPr>
          <p:cNvSpPr txBox="1"/>
          <p:nvPr/>
        </p:nvSpPr>
        <p:spPr>
          <a:xfrm>
            <a:off x="438150" y="3429705"/>
            <a:ext cx="5593644" cy="1200329"/>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Times New Roman"/>
                <a:cs typeface="Calibri"/>
              </a:rPr>
              <a:t>What we want to measure is How much energy from source area dA1 was captured by destination area dA2 per second</a:t>
            </a:r>
          </a:p>
        </p:txBody>
      </p:sp>
      <p:pic>
        <p:nvPicPr>
          <p:cNvPr id="8" name="Picture 9" descr="A picture containing graphical user interface, website&#10;&#10;Description automatically generated">
            <a:extLst>
              <a:ext uri="{FF2B5EF4-FFF2-40B4-BE49-F238E27FC236}">
                <a16:creationId xmlns="" xmlns:a16="http://schemas.microsoft.com/office/drawing/2014/main" id="{3FACDA37-C874-4ED8-819D-5216C72464DB}"/>
              </a:ext>
            </a:extLst>
          </p:cNvPr>
          <p:cNvPicPr>
            <a:picLocks noChangeAspect="1"/>
          </p:cNvPicPr>
          <p:nvPr/>
        </p:nvPicPr>
        <p:blipFill>
          <a:blip r:embed="rId2"/>
          <a:stretch>
            <a:fillRect/>
          </a:stretch>
        </p:blipFill>
        <p:spPr>
          <a:xfrm>
            <a:off x="6318955" y="3212990"/>
            <a:ext cx="5015089" cy="1702019"/>
          </a:xfrm>
          <a:prstGeom prst="rect">
            <a:avLst/>
          </a:prstGeom>
        </p:spPr>
      </p:pic>
      <p:pic>
        <p:nvPicPr>
          <p:cNvPr id="10" name="Picture 11" descr="Text&#10;&#10;Description automatically generated">
            <a:extLst>
              <a:ext uri="{FF2B5EF4-FFF2-40B4-BE49-F238E27FC236}">
                <a16:creationId xmlns="" xmlns:a16="http://schemas.microsoft.com/office/drawing/2014/main" id="{6C398645-8342-4F36-B087-FF8EAF857C58}"/>
              </a:ext>
            </a:extLst>
          </p:cNvPr>
          <p:cNvPicPr>
            <a:picLocks noChangeAspect="1"/>
          </p:cNvPicPr>
          <p:nvPr/>
        </p:nvPicPr>
        <p:blipFill>
          <a:blip r:embed="rId3"/>
          <a:stretch>
            <a:fillRect/>
          </a:stretch>
        </p:blipFill>
        <p:spPr>
          <a:xfrm>
            <a:off x="6318956" y="5134884"/>
            <a:ext cx="5015088" cy="976785"/>
          </a:xfrm>
          <a:prstGeom prst="rect">
            <a:avLst/>
          </a:prstGeom>
        </p:spPr>
      </p:pic>
    </p:spTree>
    <p:extLst>
      <p:ext uri="{BB962C8B-B14F-4D97-AF65-F5344CB8AC3E}">
        <p14:creationId xmlns="" xmlns:p14="http://schemas.microsoft.com/office/powerpoint/2010/main" val="555117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2" name="TextBox 1">
            <a:extLst>
              <a:ext uri="{FF2B5EF4-FFF2-40B4-BE49-F238E27FC236}">
                <a16:creationId xmlns="" xmlns:a16="http://schemas.microsoft.com/office/drawing/2014/main" id="{637545FA-6A7E-4271-8FFD-2DE3529127DD}"/>
              </a:ext>
            </a:extLst>
          </p:cNvPr>
          <p:cNvSpPr txBox="1"/>
          <p:nvPr/>
        </p:nvSpPr>
        <p:spPr>
          <a:xfrm>
            <a:off x="1414337" y="293108"/>
            <a:ext cx="991365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latin typeface="Times New Roman"/>
                <a:cs typeface="Times New Roman"/>
              </a:rPr>
              <a:t>Parameters of Radiometry </a:t>
            </a:r>
          </a:p>
        </p:txBody>
      </p:sp>
      <p:pic>
        <p:nvPicPr>
          <p:cNvPr id="6" name="Picture 11" descr="Diagram&#10;&#10;Description automatically generated">
            <a:extLst>
              <a:ext uri="{FF2B5EF4-FFF2-40B4-BE49-F238E27FC236}">
                <a16:creationId xmlns="" xmlns:a16="http://schemas.microsoft.com/office/drawing/2014/main" id="{E3227114-2D5A-43FD-8232-D8F354D7E4E2}"/>
              </a:ext>
            </a:extLst>
          </p:cNvPr>
          <p:cNvPicPr>
            <a:picLocks noChangeAspect="1"/>
          </p:cNvPicPr>
          <p:nvPr/>
        </p:nvPicPr>
        <p:blipFill>
          <a:blip r:embed="rId2"/>
          <a:stretch>
            <a:fillRect/>
          </a:stretch>
        </p:blipFill>
        <p:spPr>
          <a:xfrm>
            <a:off x="237068" y="1403916"/>
            <a:ext cx="6482642" cy="5080279"/>
          </a:xfrm>
          <a:prstGeom prst="rect">
            <a:avLst/>
          </a:prstGeom>
        </p:spPr>
      </p:pic>
      <p:pic>
        <p:nvPicPr>
          <p:cNvPr id="12" name="Picture 13" descr="Table&#10;&#10;Description automatically generated">
            <a:extLst>
              <a:ext uri="{FF2B5EF4-FFF2-40B4-BE49-F238E27FC236}">
                <a16:creationId xmlns="" xmlns:a16="http://schemas.microsoft.com/office/drawing/2014/main" id="{E181D2CD-614E-4DC7-BAD1-6D9614C47798}"/>
              </a:ext>
            </a:extLst>
          </p:cNvPr>
          <p:cNvPicPr>
            <a:picLocks noChangeAspect="1"/>
          </p:cNvPicPr>
          <p:nvPr/>
        </p:nvPicPr>
        <p:blipFill>
          <a:blip r:embed="rId3"/>
          <a:stretch>
            <a:fillRect/>
          </a:stretch>
        </p:blipFill>
        <p:spPr>
          <a:xfrm>
            <a:off x="6262511" y="2336504"/>
            <a:ext cx="5635977" cy="3666659"/>
          </a:xfrm>
          <a:prstGeom prst="rect">
            <a:avLst/>
          </a:prstGeom>
        </p:spPr>
      </p:pic>
      <p:sp>
        <p:nvSpPr>
          <p:cNvPr id="3" name="TextBox 2">
            <a:extLst>
              <a:ext uri="{FF2B5EF4-FFF2-40B4-BE49-F238E27FC236}">
                <a16:creationId xmlns="" xmlns:a16="http://schemas.microsoft.com/office/drawing/2014/main" id="{AC6EF945-D104-4BBD-91EA-D8D72B890AE9}"/>
              </a:ext>
            </a:extLst>
          </p:cNvPr>
          <p:cNvSpPr txBox="1"/>
          <p:nvPr/>
        </p:nvSpPr>
        <p:spPr>
          <a:xfrm>
            <a:off x="1099458" y="6455229"/>
            <a:ext cx="5617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Image Credit: Breault Research Organization</a:t>
            </a:r>
            <a:endParaRPr lang="en-US"/>
          </a:p>
        </p:txBody>
      </p:sp>
    </p:spTree>
    <p:extLst>
      <p:ext uri="{BB962C8B-B14F-4D97-AF65-F5344CB8AC3E}">
        <p14:creationId xmlns="" xmlns:p14="http://schemas.microsoft.com/office/powerpoint/2010/main" val="1815509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50">
            <a:extLst>
              <a:ext uri="{FF2B5EF4-FFF2-40B4-BE49-F238E27FC236}">
                <a16:creationId xmlns="" xmlns:a16="http://schemas.microsoft.com/office/drawing/2014/main" id="{015806EC-2CC8-4BD3-9826-EC55E08B86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Isosceles Triangle 52">
            <a:extLst>
              <a:ext uri="{FF2B5EF4-FFF2-40B4-BE49-F238E27FC236}">
                <a16:creationId xmlns="" xmlns:a16="http://schemas.microsoft.com/office/drawing/2014/main" id="{5FF2CABA-851F-4E41-8E96-C61D0ADB92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68414" y="4994358"/>
            <a:ext cx="3733312" cy="187571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54">
            <a:extLst>
              <a:ext uri="{FF2B5EF4-FFF2-40B4-BE49-F238E27FC236}">
                <a16:creationId xmlns="" xmlns:a16="http://schemas.microsoft.com/office/drawing/2014/main" id="{71A23C00-792B-43F9-A5F3-3A97AD847B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61855" y="1696440"/>
            <a:ext cx="6135300" cy="6135298"/>
          </a:xfrm>
          <a:custGeom>
            <a:avLst/>
            <a:gdLst>
              <a:gd name="connsiteX0" fmla="*/ 0 w 6135300"/>
              <a:gd name="connsiteY0" fmla="*/ 0 h 6135298"/>
              <a:gd name="connsiteX1" fmla="*/ 6135300 w 6135300"/>
              <a:gd name="connsiteY1" fmla="*/ 0 h 6135298"/>
              <a:gd name="connsiteX2" fmla="*/ 6135300 w 6135300"/>
              <a:gd name="connsiteY2" fmla="*/ 2978314 h 6135298"/>
              <a:gd name="connsiteX3" fmla="*/ 2978317 w 6135300"/>
              <a:gd name="connsiteY3" fmla="*/ 6135298 h 6135298"/>
              <a:gd name="connsiteX4" fmla="*/ 2167306 w 6135300"/>
              <a:gd name="connsiteY4" fmla="*/ 6135298 h 6135298"/>
              <a:gd name="connsiteX5" fmla="*/ 0 w 6135300"/>
              <a:gd name="connsiteY5" fmla="*/ 3967992 h 613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5300" h="6135298">
                <a:moveTo>
                  <a:pt x="0" y="0"/>
                </a:moveTo>
                <a:lnTo>
                  <a:pt x="6135300" y="0"/>
                </a:lnTo>
                <a:lnTo>
                  <a:pt x="6135300" y="2978314"/>
                </a:lnTo>
                <a:lnTo>
                  <a:pt x="2978317" y="6135298"/>
                </a:lnTo>
                <a:lnTo>
                  <a:pt x="2167306" y="6135298"/>
                </a:lnTo>
                <a:lnTo>
                  <a:pt x="0" y="3967992"/>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6">
            <a:extLst>
              <a:ext uri="{FF2B5EF4-FFF2-40B4-BE49-F238E27FC236}">
                <a16:creationId xmlns="" xmlns:a16="http://schemas.microsoft.com/office/drawing/2014/main" id="{65B59FB9-8A98-4966-AD0E-27A5BB8776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657535" y="2693690"/>
            <a:ext cx="3846553" cy="6135298"/>
          </a:xfrm>
          <a:custGeom>
            <a:avLst/>
            <a:gdLst>
              <a:gd name="connsiteX0" fmla="*/ 0 w 3846553"/>
              <a:gd name="connsiteY0" fmla="*/ 0 h 6135298"/>
              <a:gd name="connsiteX1" fmla="*/ 1134191 w 3846553"/>
              <a:gd name="connsiteY1" fmla="*/ 0 h 6135298"/>
              <a:gd name="connsiteX2" fmla="*/ 3846553 w 3846553"/>
              <a:gd name="connsiteY2" fmla="*/ 2712363 h 6135298"/>
              <a:gd name="connsiteX3" fmla="*/ 423617 w 3846553"/>
              <a:gd name="connsiteY3" fmla="*/ 6135298 h 6135298"/>
              <a:gd name="connsiteX4" fmla="*/ 0 w 3846553"/>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553" h="6135298">
                <a:moveTo>
                  <a:pt x="0" y="0"/>
                </a:moveTo>
                <a:lnTo>
                  <a:pt x="1134191" y="0"/>
                </a:lnTo>
                <a:lnTo>
                  <a:pt x="3846553" y="2712363"/>
                </a:lnTo>
                <a:lnTo>
                  <a:pt x="423617" y="6135298"/>
                </a:lnTo>
                <a:lnTo>
                  <a:pt x="0" y="613529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8">
            <a:extLst>
              <a:ext uri="{FF2B5EF4-FFF2-40B4-BE49-F238E27FC236}">
                <a16:creationId xmlns="" xmlns:a16="http://schemas.microsoft.com/office/drawing/2014/main" id="{E8164A22-8ACC-4F6E-A439-56200F88B0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929467" y="-1131005"/>
            <a:ext cx="6135300" cy="6135298"/>
          </a:xfrm>
          <a:custGeom>
            <a:avLst/>
            <a:gdLst>
              <a:gd name="connsiteX0" fmla="*/ 0 w 6135300"/>
              <a:gd name="connsiteY0" fmla="*/ 3396469 h 6135298"/>
              <a:gd name="connsiteX1" fmla="*/ 3396470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396469"/>
                </a:moveTo>
                <a:lnTo>
                  <a:pt x="3396470"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60">
            <a:extLst>
              <a:ext uri="{FF2B5EF4-FFF2-40B4-BE49-F238E27FC236}">
                <a16:creationId xmlns="" xmlns:a16="http://schemas.microsoft.com/office/drawing/2014/main" id="{B497CCB5-5FC2-473C-AFCC-2430CEF1DF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409914"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ame 62">
            <a:extLst>
              <a:ext uri="{FF2B5EF4-FFF2-40B4-BE49-F238E27FC236}">
                <a16:creationId xmlns="" xmlns:a16="http://schemas.microsoft.com/office/drawing/2014/main" id="{599C8C75-BFDF-44E7-A028-EEB5EDD588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971277" y="1304279"/>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 xmlns:a16="http://schemas.microsoft.com/office/drawing/2014/main" id="{3CDBF5DE-C74E-4503-9A03-199D6C3C0CA0}"/>
              </a:ext>
            </a:extLst>
          </p:cNvPr>
          <p:cNvSpPr txBox="1"/>
          <p:nvPr/>
        </p:nvSpPr>
        <p:spPr>
          <a:xfrm>
            <a:off x="1352555" y="2418684"/>
            <a:ext cx="9728393" cy="15150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ts val="600"/>
              </a:spcAft>
            </a:pPr>
            <a:r>
              <a:rPr lang="en-US" sz="4800" b="1" dirty="0">
                <a:solidFill>
                  <a:srgbClr val="080808"/>
                </a:solidFill>
                <a:latin typeface="Times New Roman"/>
                <a:ea typeface="+mj-ea"/>
                <a:cs typeface="Times New Roman"/>
              </a:rPr>
              <a:t>Introduction</a:t>
            </a:r>
            <a:r>
              <a:rPr lang="en-US" sz="4800" b="1" kern="1200" dirty="0">
                <a:solidFill>
                  <a:srgbClr val="080808"/>
                </a:solidFill>
                <a:latin typeface="Times New Roman"/>
                <a:ea typeface="+mj-ea"/>
                <a:cs typeface="Times New Roman"/>
              </a:rPr>
              <a:t> to </a:t>
            </a:r>
          </a:p>
          <a:p>
            <a:pPr algn="ctr">
              <a:lnSpc>
                <a:spcPct val="90000"/>
              </a:lnSpc>
              <a:spcBef>
                <a:spcPct val="0"/>
              </a:spcBef>
              <a:spcAft>
                <a:spcPts val="600"/>
              </a:spcAft>
            </a:pPr>
            <a:r>
              <a:rPr lang="en-US" sz="4800" b="1" kern="1200" dirty="0">
                <a:solidFill>
                  <a:srgbClr val="080808"/>
                </a:solidFill>
                <a:latin typeface="Times New Roman"/>
                <a:ea typeface="+mj-ea"/>
                <a:cs typeface="Times New Roman"/>
              </a:rPr>
              <a:t> Computational Photography</a:t>
            </a: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Tree>
    <p:extLst>
      <p:ext uri="{BB962C8B-B14F-4D97-AF65-F5344CB8AC3E}">
        <p14:creationId xmlns="" xmlns:p14="http://schemas.microsoft.com/office/powerpoint/2010/main" val="160748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637545FA-6A7E-4271-8FFD-2DE3529127DD}"/>
              </a:ext>
            </a:extLst>
          </p:cNvPr>
          <p:cNvSpPr txBox="1"/>
          <p:nvPr/>
        </p:nvSpPr>
        <p:spPr>
          <a:xfrm>
            <a:off x="1075670" y="293108"/>
            <a:ext cx="991365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latin typeface="Times New Roman"/>
                <a:cs typeface="Times New Roman"/>
              </a:rPr>
              <a:t>Parameters of Radiometry</a:t>
            </a:r>
          </a:p>
        </p:txBody>
      </p:sp>
      <p:pic>
        <p:nvPicPr>
          <p:cNvPr id="3" name="Picture 4" descr="Graphical user interface, application&#10;&#10;Description automatically generated">
            <a:extLst>
              <a:ext uri="{FF2B5EF4-FFF2-40B4-BE49-F238E27FC236}">
                <a16:creationId xmlns="" xmlns:a16="http://schemas.microsoft.com/office/drawing/2014/main" id="{F1036027-C27D-4E13-99C4-8AEFE4C2061E}"/>
              </a:ext>
            </a:extLst>
          </p:cNvPr>
          <p:cNvPicPr>
            <a:picLocks noChangeAspect="1"/>
          </p:cNvPicPr>
          <p:nvPr/>
        </p:nvPicPr>
        <p:blipFill>
          <a:blip r:embed="rId2"/>
          <a:stretch>
            <a:fillRect/>
          </a:stretch>
        </p:blipFill>
        <p:spPr>
          <a:xfrm>
            <a:off x="7980438" y="1713855"/>
            <a:ext cx="3025421" cy="1062042"/>
          </a:xfrm>
          <a:prstGeom prst="rect">
            <a:avLst/>
          </a:prstGeom>
        </p:spPr>
      </p:pic>
      <p:pic>
        <p:nvPicPr>
          <p:cNvPr id="5" name="Picture 6" descr="A picture containing graphical user interface&#10;&#10;Description automatically generated">
            <a:extLst>
              <a:ext uri="{FF2B5EF4-FFF2-40B4-BE49-F238E27FC236}">
                <a16:creationId xmlns="" xmlns:a16="http://schemas.microsoft.com/office/drawing/2014/main" id="{370ADDFB-5211-4DA2-A730-41A4C247036C}"/>
              </a:ext>
            </a:extLst>
          </p:cNvPr>
          <p:cNvPicPr>
            <a:picLocks noChangeAspect="1"/>
          </p:cNvPicPr>
          <p:nvPr/>
        </p:nvPicPr>
        <p:blipFill>
          <a:blip r:embed="rId3"/>
          <a:stretch>
            <a:fillRect/>
          </a:stretch>
        </p:blipFill>
        <p:spPr>
          <a:xfrm>
            <a:off x="626936" y="1708614"/>
            <a:ext cx="3537857" cy="1076960"/>
          </a:xfrm>
          <a:prstGeom prst="rect">
            <a:avLst/>
          </a:prstGeom>
        </p:spPr>
      </p:pic>
      <p:pic>
        <p:nvPicPr>
          <p:cNvPr id="7" name="Picture 7" descr="Graphical user interface, application&#10;&#10;Description automatically generated">
            <a:extLst>
              <a:ext uri="{FF2B5EF4-FFF2-40B4-BE49-F238E27FC236}">
                <a16:creationId xmlns="" xmlns:a16="http://schemas.microsoft.com/office/drawing/2014/main" id="{4EDF1F5D-9E83-4E18-AF64-206F2C856584}"/>
              </a:ext>
            </a:extLst>
          </p:cNvPr>
          <p:cNvPicPr>
            <a:picLocks noChangeAspect="1"/>
          </p:cNvPicPr>
          <p:nvPr/>
        </p:nvPicPr>
        <p:blipFill>
          <a:blip r:embed="rId4"/>
          <a:stretch>
            <a:fillRect/>
          </a:stretch>
        </p:blipFill>
        <p:spPr>
          <a:xfrm>
            <a:off x="7998177" y="4857043"/>
            <a:ext cx="3067755" cy="1247422"/>
          </a:xfrm>
          <a:prstGeom prst="rect">
            <a:avLst/>
          </a:prstGeom>
        </p:spPr>
      </p:pic>
      <p:pic>
        <p:nvPicPr>
          <p:cNvPr id="8" name="Picture 9" descr="Graphical user interface&#10;&#10;Description automatically generated">
            <a:extLst>
              <a:ext uri="{FF2B5EF4-FFF2-40B4-BE49-F238E27FC236}">
                <a16:creationId xmlns="" xmlns:a16="http://schemas.microsoft.com/office/drawing/2014/main" id="{F978F7BF-144E-4154-A86B-FC25BC41F658}"/>
              </a:ext>
            </a:extLst>
          </p:cNvPr>
          <p:cNvPicPr>
            <a:picLocks noChangeAspect="1"/>
          </p:cNvPicPr>
          <p:nvPr/>
        </p:nvPicPr>
        <p:blipFill>
          <a:blip r:embed="rId5"/>
          <a:stretch>
            <a:fillRect/>
          </a:stretch>
        </p:blipFill>
        <p:spPr>
          <a:xfrm>
            <a:off x="608392" y="4853947"/>
            <a:ext cx="3543096" cy="1142744"/>
          </a:xfrm>
          <a:prstGeom prst="rect">
            <a:avLst/>
          </a:prstGeom>
        </p:spPr>
      </p:pic>
      <p:pic>
        <p:nvPicPr>
          <p:cNvPr id="10" name="Picture 13" descr="Graphical user interface, text, application&#10;&#10;Description automatically generated">
            <a:extLst>
              <a:ext uri="{FF2B5EF4-FFF2-40B4-BE49-F238E27FC236}">
                <a16:creationId xmlns="" xmlns:a16="http://schemas.microsoft.com/office/drawing/2014/main" id="{40B759D8-EDB9-4860-BD3B-72A3E3172BB7}"/>
              </a:ext>
            </a:extLst>
          </p:cNvPr>
          <p:cNvPicPr>
            <a:picLocks noChangeAspect="1"/>
          </p:cNvPicPr>
          <p:nvPr/>
        </p:nvPicPr>
        <p:blipFill>
          <a:blip r:embed="rId6"/>
          <a:stretch>
            <a:fillRect/>
          </a:stretch>
        </p:blipFill>
        <p:spPr>
          <a:xfrm>
            <a:off x="4159957" y="1711869"/>
            <a:ext cx="3843865" cy="767263"/>
          </a:xfrm>
          <a:prstGeom prst="rect">
            <a:avLst/>
          </a:prstGeom>
        </p:spPr>
      </p:pic>
      <p:pic>
        <p:nvPicPr>
          <p:cNvPr id="14" name="Picture 15" descr="A close up of a sign&#10;&#10;Description automatically generated">
            <a:extLst>
              <a:ext uri="{FF2B5EF4-FFF2-40B4-BE49-F238E27FC236}">
                <a16:creationId xmlns="" xmlns:a16="http://schemas.microsoft.com/office/drawing/2014/main" id="{3C1A74BB-50C5-4410-B077-15B7DD8CE9A9}"/>
              </a:ext>
            </a:extLst>
          </p:cNvPr>
          <p:cNvPicPr>
            <a:picLocks noChangeAspect="1"/>
          </p:cNvPicPr>
          <p:nvPr/>
        </p:nvPicPr>
        <p:blipFill>
          <a:blip r:embed="rId7"/>
          <a:stretch>
            <a:fillRect/>
          </a:stretch>
        </p:blipFill>
        <p:spPr>
          <a:xfrm>
            <a:off x="4145844" y="4862067"/>
            <a:ext cx="3843868" cy="802754"/>
          </a:xfrm>
          <a:prstGeom prst="rect">
            <a:avLst/>
          </a:prstGeom>
        </p:spPr>
      </p:pic>
      <p:sp>
        <p:nvSpPr>
          <p:cNvPr id="16" name="TextBox 15">
            <a:extLst>
              <a:ext uri="{FF2B5EF4-FFF2-40B4-BE49-F238E27FC236}">
                <a16:creationId xmlns="" xmlns:a16="http://schemas.microsoft.com/office/drawing/2014/main" id="{803C9241-5FF3-4C56-B76D-5BD6B3B04A0B}"/>
              </a:ext>
            </a:extLst>
          </p:cNvPr>
          <p:cNvSpPr txBox="1"/>
          <p:nvPr/>
        </p:nvSpPr>
        <p:spPr>
          <a:xfrm>
            <a:off x="688623" y="2875844"/>
            <a:ext cx="1049019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a:cs typeface="Calibri"/>
              </a:rPr>
              <a:t>Irradiance                                    Radiance                      Radiant Intensity</a:t>
            </a:r>
          </a:p>
          <a:p>
            <a:pPr algn="ctr"/>
            <a:endParaRPr lang="en-US" sz="2400" b="1" dirty="0">
              <a:latin typeface="Times New Roman"/>
              <a:cs typeface="Calibri"/>
            </a:endParaRPr>
          </a:p>
          <a:p>
            <a:pPr algn="ctr"/>
            <a:endParaRPr lang="en-US" sz="3200" b="1" dirty="0">
              <a:latin typeface="Times New Roman"/>
              <a:cs typeface="Calibri"/>
            </a:endParaRPr>
          </a:p>
          <a:p>
            <a:pPr algn="ctr"/>
            <a:r>
              <a:rPr lang="en-US" sz="3200" b="1" dirty="0">
                <a:latin typeface="Times New Roman"/>
                <a:cs typeface="Calibri"/>
              </a:rPr>
              <a:t>Inter-Dependence among the parameters</a:t>
            </a:r>
          </a:p>
        </p:txBody>
      </p:sp>
    </p:spTree>
    <p:extLst>
      <p:ext uri="{BB962C8B-B14F-4D97-AF65-F5344CB8AC3E}">
        <p14:creationId xmlns="" xmlns:p14="http://schemas.microsoft.com/office/powerpoint/2010/main" val="1281763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909457" y="1360716"/>
            <a:ext cx="5660571"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600"/>
              </a:spcAft>
              <a:buFont typeface="Arial"/>
              <a:buChar char="•"/>
            </a:pPr>
            <a:endParaRPr lang="en-US" dirty="0">
              <a:latin typeface="Calibri Light"/>
              <a:cs typeface="Calibri Light"/>
            </a:endParaRPr>
          </a:p>
          <a:p>
            <a:pPr marL="285750" indent="-285750">
              <a:spcAft>
                <a:spcPts val="600"/>
              </a:spcAft>
              <a:buFont typeface="Arial"/>
              <a:buChar char="•"/>
            </a:pPr>
            <a:endParaRPr lang="en-US" dirty="0">
              <a:latin typeface="Calibri Light"/>
              <a:cs typeface="Calibri Light"/>
            </a:endParaRPr>
          </a:p>
        </p:txBody>
      </p:sp>
      <p:sp>
        <p:nvSpPr>
          <p:cNvPr id="2" name="TextBox 1">
            <a:extLst>
              <a:ext uri="{FF2B5EF4-FFF2-40B4-BE49-F238E27FC236}">
                <a16:creationId xmlns="" xmlns:a16="http://schemas.microsoft.com/office/drawing/2014/main" id="{637545FA-6A7E-4271-8FFD-2DE3529127DD}"/>
              </a:ext>
            </a:extLst>
          </p:cNvPr>
          <p:cNvSpPr txBox="1"/>
          <p:nvPr/>
        </p:nvSpPr>
        <p:spPr>
          <a:xfrm>
            <a:off x="948670" y="293108"/>
            <a:ext cx="991365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latin typeface="Times New Roman"/>
                <a:cs typeface="Times New Roman"/>
              </a:rPr>
              <a:t>Significance of Parameters of Radiometry</a:t>
            </a:r>
          </a:p>
        </p:txBody>
      </p:sp>
      <p:pic>
        <p:nvPicPr>
          <p:cNvPr id="3" name="Picture 4" descr="Diagram&#10;&#10;Description automatically generated">
            <a:extLst>
              <a:ext uri="{FF2B5EF4-FFF2-40B4-BE49-F238E27FC236}">
                <a16:creationId xmlns="" xmlns:a16="http://schemas.microsoft.com/office/drawing/2014/main" id="{D8B54A47-F994-4098-9D4F-48C03CEFB4B8}"/>
              </a:ext>
            </a:extLst>
          </p:cNvPr>
          <p:cNvPicPr>
            <a:picLocks noChangeAspect="1"/>
          </p:cNvPicPr>
          <p:nvPr/>
        </p:nvPicPr>
        <p:blipFill>
          <a:blip r:embed="rId2"/>
          <a:stretch>
            <a:fillRect/>
          </a:stretch>
        </p:blipFill>
        <p:spPr>
          <a:xfrm>
            <a:off x="943832" y="4239428"/>
            <a:ext cx="2743200" cy="1870635"/>
          </a:xfrm>
          <a:prstGeom prst="rect">
            <a:avLst/>
          </a:prstGeom>
        </p:spPr>
      </p:pic>
      <p:pic>
        <p:nvPicPr>
          <p:cNvPr id="5" name="Picture 5" descr="A picture containing monitor, table, photo, computer&#10;&#10;Description automatically generated">
            <a:extLst>
              <a:ext uri="{FF2B5EF4-FFF2-40B4-BE49-F238E27FC236}">
                <a16:creationId xmlns="" xmlns:a16="http://schemas.microsoft.com/office/drawing/2014/main" id="{505EBBAA-05F4-43C5-8108-B9140891200B}"/>
              </a:ext>
            </a:extLst>
          </p:cNvPr>
          <p:cNvPicPr>
            <a:picLocks noChangeAspect="1"/>
          </p:cNvPicPr>
          <p:nvPr/>
        </p:nvPicPr>
        <p:blipFill>
          <a:blip r:embed="rId3"/>
          <a:stretch>
            <a:fillRect/>
          </a:stretch>
        </p:blipFill>
        <p:spPr>
          <a:xfrm>
            <a:off x="943832" y="1099038"/>
            <a:ext cx="2743200" cy="1957039"/>
          </a:xfrm>
          <a:prstGeom prst="rect">
            <a:avLst/>
          </a:prstGeom>
        </p:spPr>
      </p:pic>
      <p:graphicFrame>
        <p:nvGraphicFramePr>
          <p:cNvPr id="390" name="Diagram 390">
            <a:extLst>
              <a:ext uri="{FF2B5EF4-FFF2-40B4-BE49-F238E27FC236}">
                <a16:creationId xmlns="" xmlns:a16="http://schemas.microsoft.com/office/drawing/2014/main" id="{1D3ACDEA-B4A8-4FFA-A33F-3DC643F51D6D}"/>
              </a:ext>
            </a:extLst>
          </p:cNvPr>
          <p:cNvGraphicFramePr/>
          <p:nvPr>
            <p:extLst>
              <p:ext uri="{D42A27DB-BD31-4B8C-83A1-F6EECF244321}">
                <p14:modId xmlns="" xmlns:p14="http://schemas.microsoft.com/office/powerpoint/2010/main" val="719128262"/>
              </p:ext>
            </p:extLst>
          </p:nvPr>
        </p:nvGraphicFramePr>
        <p:xfrm>
          <a:off x="3907972" y="1132114"/>
          <a:ext cx="7815941" cy="55843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 xmlns:p14="http://schemas.microsoft.com/office/powerpoint/2010/main" val="2672421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180624" y="392288"/>
            <a:ext cx="1183075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4000" dirty="0">
                <a:latin typeface="Times New Roman"/>
                <a:cs typeface="Calibri"/>
              </a:rPr>
              <a:t>Understanding the Parameters with a Ray Tracing simulation result</a:t>
            </a:r>
            <a:endParaRPr lang="en-US" dirty="0"/>
          </a:p>
        </p:txBody>
      </p:sp>
      <p:pic>
        <p:nvPicPr>
          <p:cNvPr id="2" name="Picture 4" descr="Chart, diagram&#10;&#10;Description automatically generated">
            <a:extLst>
              <a:ext uri="{FF2B5EF4-FFF2-40B4-BE49-F238E27FC236}">
                <a16:creationId xmlns="" xmlns:a16="http://schemas.microsoft.com/office/drawing/2014/main" id="{2005467F-3076-40AB-8B25-AAC149AEAE65}"/>
              </a:ext>
            </a:extLst>
          </p:cNvPr>
          <p:cNvPicPr>
            <a:picLocks noChangeAspect="1"/>
          </p:cNvPicPr>
          <p:nvPr/>
        </p:nvPicPr>
        <p:blipFill>
          <a:blip r:embed="rId2" cstate="print"/>
          <a:stretch>
            <a:fillRect/>
          </a:stretch>
        </p:blipFill>
        <p:spPr>
          <a:xfrm>
            <a:off x="1464734" y="1731962"/>
            <a:ext cx="4097867" cy="2420411"/>
          </a:xfrm>
          <a:prstGeom prst="rect">
            <a:avLst/>
          </a:prstGeom>
        </p:spPr>
      </p:pic>
      <p:pic>
        <p:nvPicPr>
          <p:cNvPr id="5" name="Picture 5" descr="A picture containing umbrella&#10;&#10;Description automatically generated">
            <a:extLst>
              <a:ext uri="{FF2B5EF4-FFF2-40B4-BE49-F238E27FC236}">
                <a16:creationId xmlns="" xmlns:a16="http://schemas.microsoft.com/office/drawing/2014/main" id="{C0947FB9-2860-458B-8C3F-C30CC106FE46}"/>
              </a:ext>
            </a:extLst>
          </p:cNvPr>
          <p:cNvPicPr>
            <a:picLocks noChangeAspect="1"/>
          </p:cNvPicPr>
          <p:nvPr/>
        </p:nvPicPr>
        <p:blipFill>
          <a:blip r:embed="rId3"/>
          <a:stretch>
            <a:fillRect/>
          </a:stretch>
        </p:blipFill>
        <p:spPr>
          <a:xfrm>
            <a:off x="5909733" y="1716712"/>
            <a:ext cx="6101643" cy="2392044"/>
          </a:xfrm>
          <a:prstGeom prst="rect">
            <a:avLst/>
          </a:prstGeom>
        </p:spPr>
      </p:pic>
      <p:pic>
        <p:nvPicPr>
          <p:cNvPr id="10" name="Picture 11" descr="Chart&#10;&#10;Description automatically generated">
            <a:extLst>
              <a:ext uri="{FF2B5EF4-FFF2-40B4-BE49-F238E27FC236}">
                <a16:creationId xmlns="" xmlns:a16="http://schemas.microsoft.com/office/drawing/2014/main" id="{AFF485D2-DC33-4017-98DE-D98FD9BDA5FE}"/>
              </a:ext>
            </a:extLst>
          </p:cNvPr>
          <p:cNvPicPr>
            <a:picLocks noChangeAspect="1"/>
          </p:cNvPicPr>
          <p:nvPr/>
        </p:nvPicPr>
        <p:blipFill>
          <a:blip r:embed="rId4"/>
          <a:stretch>
            <a:fillRect/>
          </a:stretch>
        </p:blipFill>
        <p:spPr>
          <a:xfrm>
            <a:off x="1464735" y="4232830"/>
            <a:ext cx="4097866" cy="2444649"/>
          </a:xfrm>
          <a:prstGeom prst="rect">
            <a:avLst/>
          </a:prstGeom>
        </p:spPr>
      </p:pic>
      <p:pic>
        <p:nvPicPr>
          <p:cNvPr id="12" name="Picture 13" descr="A picture containing diagram&#10;&#10;Description automatically generated">
            <a:extLst>
              <a:ext uri="{FF2B5EF4-FFF2-40B4-BE49-F238E27FC236}">
                <a16:creationId xmlns="" xmlns:a16="http://schemas.microsoft.com/office/drawing/2014/main" id="{5D96AC10-2553-4D55-92FC-223118041491}"/>
              </a:ext>
            </a:extLst>
          </p:cNvPr>
          <p:cNvPicPr>
            <a:picLocks noChangeAspect="1"/>
          </p:cNvPicPr>
          <p:nvPr/>
        </p:nvPicPr>
        <p:blipFill>
          <a:blip r:embed="rId5"/>
          <a:stretch>
            <a:fillRect/>
          </a:stretch>
        </p:blipFill>
        <p:spPr>
          <a:xfrm>
            <a:off x="5909733" y="4219014"/>
            <a:ext cx="6101646" cy="2431154"/>
          </a:xfrm>
          <a:prstGeom prst="rect">
            <a:avLst/>
          </a:prstGeom>
        </p:spPr>
      </p:pic>
      <p:sp>
        <p:nvSpPr>
          <p:cNvPr id="14" name="TextBox 13">
            <a:extLst>
              <a:ext uri="{FF2B5EF4-FFF2-40B4-BE49-F238E27FC236}">
                <a16:creationId xmlns="" xmlns:a16="http://schemas.microsoft.com/office/drawing/2014/main" id="{E0494EE2-60D4-470C-9EB8-C90BEF7AC942}"/>
              </a:ext>
            </a:extLst>
          </p:cNvPr>
          <p:cNvSpPr txBox="1"/>
          <p:nvPr/>
        </p:nvSpPr>
        <p:spPr>
          <a:xfrm>
            <a:off x="180622" y="2660548"/>
            <a:ext cx="2743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Case1</a:t>
            </a:r>
            <a:endParaRPr lang="en-US" sz="2800" b="1" dirty="0">
              <a:cs typeface="Calibri"/>
            </a:endParaRPr>
          </a:p>
          <a:p>
            <a:endParaRPr lang="en-US" sz="2800" b="1" dirty="0">
              <a:cs typeface="Calibri"/>
            </a:endParaRPr>
          </a:p>
          <a:p>
            <a:endParaRPr lang="en-US" sz="2800" b="1" dirty="0">
              <a:cs typeface="Calibri"/>
            </a:endParaRPr>
          </a:p>
          <a:p>
            <a:endParaRPr lang="en-US" sz="2800" b="1" dirty="0">
              <a:cs typeface="Calibri"/>
            </a:endParaRPr>
          </a:p>
          <a:p>
            <a:endParaRPr lang="en-US" sz="2800" b="1" dirty="0">
              <a:cs typeface="Calibri"/>
            </a:endParaRPr>
          </a:p>
          <a:p>
            <a:endParaRPr lang="en-US" sz="2800" b="1" dirty="0">
              <a:cs typeface="Calibri"/>
            </a:endParaRPr>
          </a:p>
          <a:p>
            <a:r>
              <a:rPr lang="en-US" sz="2800" b="1" dirty="0">
                <a:cs typeface="Calibri"/>
              </a:rPr>
              <a:t>Case2</a:t>
            </a:r>
          </a:p>
        </p:txBody>
      </p:sp>
      <p:sp>
        <p:nvSpPr>
          <p:cNvPr id="4" name="TextBox 3">
            <a:extLst>
              <a:ext uri="{FF2B5EF4-FFF2-40B4-BE49-F238E27FC236}">
                <a16:creationId xmlns="" xmlns:a16="http://schemas.microsoft.com/office/drawing/2014/main" id="{4D5999E6-A79F-4989-986A-926ECD76BC67}"/>
              </a:ext>
            </a:extLst>
          </p:cNvPr>
          <p:cNvSpPr txBox="1"/>
          <p:nvPr/>
        </p:nvSpPr>
        <p:spPr>
          <a:xfrm>
            <a:off x="6074229" y="6553200"/>
            <a:ext cx="5301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Image Credit: Breault Research Organization</a:t>
            </a:r>
            <a:endParaRPr lang="en-US" dirty="0"/>
          </a:p>
        </p:txBody>
      </p:sp>
    </p:spTree>
    <p:extLst>
      <p:ext uri="{BB962C8B-B14F-4D97-AF65-F5344CB8AC3E}">
        <p14:creationId xmlns="" xmlns:p14="http://schemas.microsoft.com/office/powerpoint/2010/main" val="18031007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180624" y="392288"/>
            <a:ext cx="1183075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4000" dirty="0">
                <a:latin typeface="Times New Roman"/>
                <a:cs typeface="Calibri"/>
              </a:rPr>
              <a:t>Understanding the Parameters with a Ray Tracing simulation result</a:t>
            </a:r>
            <a:endParaRPr lang="en-US" dirty="0"/>
          </a:p>
        </p:txBody>
      </p:sp>
      <p:pic>
        <p:nvPicPr>
          <p:cNvPr id="10" name="Picture 11" descr="Shape, circle&#10;&#10;Description automatically generated">
            <a:extLst>
              <a:ext uri="{FF2B5EF4-FFF2-40B4-BE49-F238E27FC236}">
                <a16:creationId xmlns="" xmlns:a16="http://schemas.microsoft.com/office/drawing/2014/main" id="{6F537D87-45BB-422F-B608-C8253EDB5BA4}"/>
              </a:ext>
            </a:extLst>
          </p:cNvPr>
          <p:cNvPicPr>
            <a:picLocks noChangeAspect="1"/>
          </p:cNvPicPr>
          <p:nvPr/>
        </p:nvPicPr>
        <p:blipFill>
          <a:blip r:embed="rId2"/>
          <a:stretch>
            <a:fillRect/>
          </a:stretch>
        </p:blipFill>
        <p:spPr>
          <a:xfrm>
            <a:off x="7373659" y="1712581"/>
            <a:ext cx="2090059" cy="1979396"/>
          </a:xfrm>
          <a:prstGeom prst="rect">
            <a:avLst/>
          </a:prstGeom>
        </p:spPr>
      </p:pic>
      <p:pic>
        <p:nvPicPr>
          <p:cNvPr id="12" name="Picture 13" descr="A picture containing graphical user interface&#10;&#10;Description automatically generated">
            <a:extLst>
              <a:ext uri="{FF2B5EF4-FFF2-40B4-BE49-F238E27FC236}">
                <a16:creationId xmlns="" xmlns:a16="http://schemas.microsoft.com/office/drawing/2014/main" id="{2BD56DDC-472B-4E4A-BA85-558F08411141}"/>
              </a:ext>
            </a:extLst>
          </p:cNvPr>
          <p:cNvPicPr>
            <a:picLocks noChangeAspect="1"/>
          </p:cNvPicPr>
          <p:nvPr/>
        </p:nvPicPr>
        <p:blipFill>
          <a:blip r:embed="rId3"/>
          <a:stretch>
            <a:fillRect/>
          </a:stretch>
        </p:blipFill>
        <p:spPr>
          <a:xfrm>
            <a:off x="7372451" y="4210094"/>
            <a:ext cx="2079978" cy="1905113"/>
          </a:xfrm>
          <a:prstGeom prst="rect">
            <a:avLst/>
          </a:prstGeom>
        </p:spPr>
      </p:pic>
      <p:pic>
        <p:nvPicPr>
          <p:cNvPr id="14" name="Picture 15" descr="Icon&#10;&#10;Description automatically generated">
            <a:extLst>
              <a:ext uri="{FF2B5EF4-FFF2-40B4-BE49-F238E27FC236}">
                <a16:creationId xmlns="" xmlns:a16="http://schemas.microsoft.com/office/drawing/2014/main" id="{0D2E9C29-39E8-48F0-A1DA-0AD7F4F4B0B5}"/>
              </a:ext>
            </a:extLst>
          </p:cNvPr>
          <p:cNvPicPr>
            <a:picLocks noChangeAspect="1"/>
          </p:cNvPicPr>
          <p:nvPr/>
        </p:nvPicPr>
        <p:blipFill>
          <a:blip r:embed="rId4"/>
          <a:stretch>
            <a:fillRect/>
          </a:stretch>
        </p:blipFill>
        <p:spPr>
          <a:xfrm>
            <a:off x="2574268" y="1709940"/>
            <a:ext cx="2073125" cy="1977017"/>
          </a:xfrm>
          <a:prstGeom prst="rect">
            <a:avLst/>
          </a:prstGeom>
        </p:spPr>
      </p:pic>
      <p:pic>
        <p:nvPicPr>
          <p:cNvPr id="16" name="Picture 17" descr="A picture containing shape&#10;&#10;Description automatically generated">
            <a:extLst>
              <a:ext uri="{FF2B5EF4-FFF2-40B4-BE49-F238E27FC236}">
                <a16:creationId xmlns="" xmlns:a16="http://schemas.microsoft.com/office/drawing/2014/main" id="{4303BD93-5AF2-4853-8F29-B35179FF93DD}"/>
              </a:ext>
            </a:extLst>
          </p:cNvPr>
          <p:cNvPicPr>
            <a:picLocks noChangeAspect="1"/>
          </p:cNvPicPr>
          <p:nvPr/>
        </p:nvPicPr>
        <p:blipFill>
          <a:blip r:embed="rId5"/>
          <a:stretch>
            <a:fillRect/>
          </a:stretch>
        </p:blipFill>
        <p:spPr>
          <a:xfrm>
            <a:off x="2569028" y="4137102"/>
            <a:ext cx="2086832" cy="2057552"/>
          </a:xfrm>
          <a:prstGeom prst="rect">
            <a:avLst/>
          </a:prstGeom>
        </p:spPr>
      </p:pic>
      <p:sp>
        <p:nvSpPr>
          <p:cNvPr id="2" name="TextBox 1">
            <a:extLst>
              <a:ext uri="{FF2B5EF4-FFF2-40B4-BE49-F238E27FC236}">
                <a16:creationId xmlns="" xmlns:a16="http://schemas.microsoft.com/office/drawing/2014/main" id="{76115DE6-9833-4EE2-8F7F-232CED8EFCF1}"/>
              </a:ext>
            </a:extLst>
          </p:cNvPr>
          <p:cNvSpPr txBox="1"/>
          <p:nvPr/>
        </p:nvSpPr>
        <p:spPr>
          <a:xfrm>
            <a:off x="2285999" y="3766457"/>
            <a:ext cx="39515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Irradiance Pattern for Case1</a:t>
            </a:r>
          </a:p>
        </p:txBody>
      </p:sp>
      <p:sp>
        <p:nvSpPr>
          <p:cNvPr id="4" name="TextBox 3">
            <a:extLst>
              <a:ext uri="{FF2B5EF4-FFF2-40B4-BE49-F238E27FC236}">
                <a16:creationId xmlns="" xmlns:a16="http://schemas.microsoft.com/office/drawing/2014/main" id="{8DE89848-65B8-4D6A-BF12-28663F8334C0}"/>
              </a:ext>
            </a:extLst>
          </p:cNvPr>
          <p:cNvSpPr txBox="1"/>
          <p:nvPr/>
        </p:nvSpPr>
        <p:spPr>
          <a:xfrm>
            <a:off x="7175046" y="3767817"/>
            <a:ext cx="39406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Irradiance Pattern for Case2</a:t>
            </a:r>
            <a:endParaRPr lang="en-US" dirty="0"/>
          </a:p>
        </p:txBody>
      </p:sp>
      <p:sp>
        <p:nvSpPr>
          <p:cNvPr id="5" name="TextBox 4">
            <a:extLst>
              <a:ext uri="{FF2B5EF4-FFF2-40B4-BE49-F238E27FC236}">
                <a16:creationId xmlns="" xmlns:a16="http://schemas.microsoft.com/office/drawing/2014/main" id="{B81B3189-D3B0-46BA-A8D1-C2B1907790AD}"/>
              </a:ext>
            </a:extLst>
          </p:cNvPr>
          <p:cNvSpPr txBox="1"/>
          <p:nvPr/>
        </p:nvSpPr>
        <p:spPr>
          <a:xfrm>
            <a:off x="2722" y="6196693"/>
            <a:ext cx="11887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Radiant Intensity angle variation for Case1                     Radiant</a:t>
            </a:r>
            <a:r>
              <a:rPr lang="en-US" dirty="0">
                <a:ea typeface="+mn-lt"/>
                <a:cs typeface="+mn-lt"/>
              </a:rPr>
              <a:t> Intensity angle variation for Case2</a:t>
            </a:r>
            <a:endParaRPr lang="en-US" dirty="0"/>
          </a:p>
        </p:txBody>
      </p:sp>
      <p:sp>
        <p:nvSpPr>
          <p:cNvPr id="6" name="TextBox 5">
            <a:extLst>
              <a:ext uri="{FF2B5EF4-FFF2-40B4-BE49-F238E27FC236}">
                <a16:creationId xmlns="" xmlns:a16="http://schemas.microsoft.com/office/drawing/2014/main" id="{35E26987-F27A-4B98-9A37-60C3CCE65FC0}"/>
              </a:ext>
            </a:extLst>
          </p:cNvPr>
          <p:cNvSpPr txBox="1"/>
          <p:nvPr/>
        </p:nvSpPr>
        <p:spPr>
          <a:xfrm>
            <a:off x="7787368" y="6491968"/>
            <a:ext cx="63246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Image Credit: Breault Research Organization</a:t>
            </a:r>
          </a:p>
        </p:txBody>
      </p:sp>
    </p:spTree>
    <p:extLst>
      <p:ext uri="{BB962C8B-B14F-4D97-AF65-F5344CB8AC3E}">
        <p14:creationId xmlns="" xmlns:p14="http://schemas.microsoft.com/office/powerpoint/2010/main" val="31041701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688624" y="307622"/>
            <a:ext cx="10984087" cy="1337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4000" dirty="0">
                <a:latin typeface="Times New Roman"/>
                <a:cs typeface="Calibri"/>
              </a:rPr>
              <a:t>Why do we need Photometry if we already have Radiometry</a:t>
            </a:r>
            <a:endParaRPr lang="en-US" sz="4000">
              <a:latin typeface="Times New Roman"/>
              <a:cs typeface="Calibri"/>
            </a:endParaRPr>
          </a:p>
        </p:txBody>
      </p:sp>
      <p:sp>
        <p:nvSpPr>
          <p:cNvPr id="7" name="TextBox 6">
            <a:extLst>
              <a:ext uri="{FF2B5EF4-FFF2-40B4-BE49-F238E27FC236}">
                <a16:creationId xmlns="" xmlns:a16="http://schemas.microsoft.com/office/drawing/2014/main" id="{27794C6F-95B9-4360-830C-2A48B56FCE80}"/>
              </a:ext>
            </a:extLst>
          </p:cNvPr>
          <p:cNvSpPr txBox="1"/>
          <p:nvPr/>
        </p:nvSpPr>
        <p:spPr>
          <a:xfrm>
            <a:off x="4724400" y="6400800"/>
            <a:ext cx="7010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t>Image Credit: Lambda Research Corporation</a:t>
            </a:r>
            <a:endParaRPr lang="en-US" b="1" dirty="0">
              <a:cs typeface="Calibri"/>
            </a:endParaRPr>
          </a:p>
        </p:txBody>
      </p:sp>
      <p:pic>
        <p:nvPicPr>
          <p:cNvPr id="8" name="Picture 9" descr="Graphical user interface&#10;&#10;Description automatically generated">
            <a:extLst>
              <a:ext uri="{FF2B5EF4-FFF2-40B4-BE49-F238E27FC236}">
                <a16:creationId xmlns="" xmlns:a16="http://schemas.microsoft.com/office/drawing/2014/main" id="{F02A592E-217B-46E0-80B1-CB3F91EAE444}"/>
              </a:ext>
            </a:extLst>
          </p:cNvPr>
          <p:cNvPicPr>
            <a:picLocks noChangeAspect="1"/>
          </p:cNvPicPr>
          <p:nvPr/>
        </p:nvPicPr>
        <p:blipFill>
          <a:blip r:embed="rId2"/>
          <a:stretch>
            <a:fillRect/>
          </a:stretch>
        </p:blipFill>
        <p:spPr>
          <a:xfrm>
            <a:off x="984956" y="1736237"/>
            <a:ext cx="10391421" cy="4219290"/>
          </a:xfrm>
          <a:prstGeom prst="rect">
            <a:avLst/>
          </a:prstGeom>
        </p:spPr>
      </p:pic>
    </p:spTree>
    <p:extLst>
      <p:ext uri="{BB962C8B-B14F-4D97-AF65-F5344CB8AC3E}">
        <p14:creationId xmlns="" xmlns:p14="http://schemas.microsoft.com/office/powerpoint/2010/main" val="21488903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448735" y="237066"/>
            <a:ext cx="1098408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4000">
                <a:latin typeface="Times New Roman"/>
                <a:cs typeface="Calibri"/>
              </a:rPr>
              <a:t>Conversion from Radiometric to Photometric Quantities</a:t>
            </a:r>
          </a:p>
        </p:txBody>
      </p:sp>
      <p:pic>
        <p:nvPicPr>
          <p:cNvPr id="2" name="Picture 4" descr="Diagram, radar chart&#10;&#10;Description automatically generated">
            <a:extLst>
              <a:ext uri="{FF2B5EF4-FFF2-40B4-BE49-F238E27FC236}">
                <a16:creationId xmlns="" xmlns:a16="http://schemas.microsoft.com/office/drawing/2014/main" id="{254596BD-E3CC-43B1-AA59-19B6A527E33D}"/>
              </a:ext>
            </a:extLst>
          </p:cNvPr>
          <p:cNvPicPr>
            <a:picLocks noChangeAspect="1"/>
          </p:cNvPicPr>
          <p:nvPr/>
        </p:nvPicPr>
        <p:blipFill>
          <a:blip r:embed="rId2"/>
          <a:stretch>
            <a:fillRect/>
          </a:stretch>
        </p:blipFill>
        <p:spPr>
          <a:xfrm>
            <a:off x="829330" y="2099829"/>
            <a:ext cx="4071257" cy="4018652"/>
          </a:xfrm>
          <a:prstGeom prst="rect">
            <a:avLst/>
          </a:prstGeom>
        </p:spPr>
      </p:pic>
      <p:pic>
        <p:nvPicPr>
          <p:cNvPr id="5" name="Picture 5" descr="A picture containing chart, diagram&#10;&#10;Description automatically generated">
            <a:extLst>
              <a:ext uri="{FF2B5EF4-FFF2-40B4-BE49-F238E27FC236}">
                <a16:creationId xmlns="" xmlns:a16="http://schemas.microsoft.com/office/drawing/2014/main" id="{7CA02EF8-0483-4422-8CBE-0FFBD773D961}"/>
              </a:ext>
            </a:extLst>
          </p:cNvPr>
          <p:cNvPicPr>
            <a:picLocks noChangeAspect="1"/>
          </p:cNvPicPr>
          <p:nvPr/>
        </p:nvPicPr>
        <p:blipFill>
          <a:blip r:embed="rId3"/>
          <a:stretch>
            <a:fillRect/>
          </a:stretch>
        </p:blipFill>
        <p:spPr>
          <a:xfrm>
            <a:off x="5638800" y="1847551"/>
            <a:ext cx="5889977" cy="2681910"/>
          </a:xfrm>
          <a:prstGeom prst="rect">
            <a:avLst/>
          </a:prstGeom>
        </p:spPr>
      </p:pic>
      <p:pic>
        <p:nvPicPr>
          <p:cNvPr id="6" name="Picture 6" descr="Graphical user interface&#10;&#10;Description automatically generated">
            <a:extLst>
              <a:ext uri="{FF2B5EF4-FFF2-40B4-BE49-F238E27FC236}">
                <a16:creationId xmlns="" xmlns:a16="http://schemas.microsoft.com/office/drawing/2014/main" id="{4FE90F13-934B-4D73-8429-B012D805A689}"/>
              </a:ext>
            </a:extLst>
          </p:cNvPr>
          <p:cNvPicPr>
            <a:picLocks noChangeAspect="1"/>
          </p:cNvPicPr>
          <p:nvPr/>
        </p:nvPicPr>
        <p:blipFill>
          <a:blip r:embed="rId4"/>
          <a:stretch>
            <a:fillRect/>
          </a:stretch>
        </p:blipFill>
        <p:spPr>
          <a:xfrm>
            <a:off x="5639608" y="4680487"/>
            <a:ext cx="5888364" cy="1440877"/>
          </a:xfrm>
          <a:prstGeom prst="rect">
            <a:avLst/>
          </a:prstGeom>
        </p:spPr>
      </p:pic>
      <p:sp>
        <p:nvSpPr>
          <p:cNvPr id="7" name="TextBox 6">
            <a:extLst>
              <a:ext uri="{FF2B5EF4-FFF2-40B4-BE49-F238E27FC236}">
                <a16:creationId xmlns="" xmlns:a16="http://schemas.microsoft.com/office/drawing/2014/main" id="{27794C6F-95B9-4360-830C-2A48B56FCE80}"/>
              </a:ext>
            </a:extLst>
          </p:cNvPr>
          <p:cNvSpPr txBox="1"/>
          <p:nvPr/>
        </p:nvSpPr>
        <p:spPr>
          <a:xfrm>
            <a:off x="4724400" y="6400800"/>
            <a:ext cx="7010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t>Image Credit: Osram Opto-Semiconductors</a:t>
            </a:r>
            <a:endParaRPr lang="en-US" b="1" dirty="0">
              <a:cs typeface="Calibri"/>
            </a:endParaRPr>
          </a:p>
        </p:txBody>
      </p:sp>
    </p:spTree>
    <p:extLst>
      <p:ext uri="{BB962C8B-B14F-4D97-AF65-F5344CB8AC3E}">
        <p14:creationId xmlns="" xmlns:p14="http://schemas.microsoft.com/office/powerpoint/2010/main" val="17759912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 xmlns:a16="http://schemas.microsoft.com/office/drawing/2014/main" id="{46D6306C-ED4F-4AAE-B4A5-EEA6AFAD72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0EC5361D-F897-4856-B945-0455A365E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 xmlns:a16="http://schemas.microsoft.com/office/drawing/2014/main" id="{4508C0C5-2268-42B5-B3C8-4D0899E05F8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 xmlns:a16="http://schemas.microsoft.com/office/drawing/2014/main" id="{141ACBDB-38F8-4B34-8183-BD95B4E55A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DE00DB52-3455-4E2F-867B-A6D0516E17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 xmlns:a16="http://schemas.microsoft.com/office/drawing/2014/main" id="{9E914C83-E0D8-4953-92D5-169D28CB4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 xmlns:a16="http://schemas.microsoft.com/office/drawing/2014/main" id="{3512E083-F550-46AF-8490-767ECFD00C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1078897" y="424944"/>
            <a:ext cx="968909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4000" dirty="0">
                <a:latin typeface="Times New Roman"/>
                <a:cs typeface="Calibri"/>
              </a:rPr>
              <a:t>Spectral Distribution and Luminous Efficacy</a:t>
            </a:r>
          </a:p>
        </p:txBody>
      </p:sp>
      <p:graphicFrame>
        <p:nvGraphicFramePr>
          <p:cNvPr id="5" name="Diagram 5">
            <a:extLst>
              <a:ext uri="{FF2B5EF4-FFF2-40B4-BE49-F238E27FC236}">
                <a16:creationId xmlns="" xmlns:a16="http://schemas.microsoft.com/office/drawing/2014/main" id="{6419E682-2442-4FCE-BE94-9A9267950DFD}"/>
              </a:ext>
            </a:extLst>
          </p:cNvPr>
          <p:cNvGraphicFramePr/>
          <p:nvPr>
            <p:extLst>
              <p:ext uri="{D42A27DB-BD31-4B8C-83A1-F6EECF244321}">
                <p14:modId xmlns="" xmlns:p14="http://schemas.microsoft.com/office/powerpoint/2010/main" val="2785486391"/>
              </p:ext>
            </p:extLst>
          </p:nvPr>
        </p:nvGraphicFramePr>
        <p:xfrm>
          <a:off x="1072445" y="-1913466"/>
          <a:ext cx="12632265" cy="1171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1900789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2311402" y="293510"/>
            <a:ext cx="81759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4000" dirty="0">
                <a:latin typeface="Times New Roman"/>
                <a:cs typeface="Calibri"/>
              </a:rPr>
              <a:t>Interaction of Light and Materials</a:t>
            </a:r>
            <a:endParaRPr lang="en-US" dirty="0"/>
          </a:p>
        </p:txBody>
      </p:sp>
      <p:sp>
        <p:nvSpPr>
          <p:cNvPr id="2" name="TextBox 1">
            <a:extLst>
              <a:ext uri="{FF2B5EF4-FFF2-40B4-BE49-F238E27FC236}">
                <a16:creationId xmlns="" xmlns:a16="http://schemas.microsoft.com/office/drawing/2014/main" id="{F392F279-3B2E-45F3-B117-CF123F57A5AE}"/>
              </a:ext>
            </a:extLst>
          </p:cNvPr>
          <p:cNvSpPr txBox="1"/>
          <p:nvPr/>
        </p:nvSpPr>
        <p:spPr>
          <a:xfrm>
            <a:off x="4512734" y="98495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Albedo</a:t>
            </a:r>
            <a:endParaRPr lang="en-US" sz="3600"/>
          </a:p>
        </p:txBody>
      </p:sp>
      <p:sp>
        <p:nvSpPr>
          <p:cNvPr id="5" name="TextBox 4">
            <a:extLst>
              <a:ext uri="{FF2B5EF4-FFF2-40B4-BE49-F238E27FC236}">
                <a16:creationId xmlns="" xmlns:a16="http://schemas.microsoft.com/office/drawing/2014/main" id="{CAB39684-C184-4223-8381-89A66A5C259D}"/>
              </a:ext>
            </a:extLst>
          </p:cNvPr>
          <p:cNvSpPr txBox="1"/>
          <p:nvPr/>
        </p:nvSpPr>
        <p:spPr>
          <a:xfrm>
            <a:off x="928511" y="1634066"/>
            <a:ext cx="10349088" cy="954107"/>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latin typeface="Times New Roman"/>
                <a:cs typeface="Calibri"/>
              </a:rPr>
              <a:t>The ratio of amount of radiant flux leaving a surface to the amount of </a:t>
            </a:r>
            <a:r>
              <a:rPr lang="en-US" sz="2800">
                <a:solidFill>
                  <a:schemeClr val="bg1"/>
                </a:solidFill>
                <a:latin typeface="Times New Roman"/>
                <a:cs typeface="Calibri"/>
              </a:rPr>
              <a:t>radiant flux incident on the surface.</a:t>
            </a:r>
            <a:endParaRPr lang="en-US" sz="2800" dirty="0">
              <a:solidFill>
                <a:schemeClr val="bg1"/>
              </a:solidFill>
              <a:latin typeface="Times New Roman"/>
              <a:cs typeface="Calibri"/>
            </a:endParaRPr>
          </a:p>
        </p:txBody>
      </p:sp>
      <p:pic>
        <p:nvPicPr>
          <p:cNvPr id="6" name="Picture 6" descr="Text&#10;&#10;Description automatically generated">
            <a:extLst>
              <a:ext uri="{FF2B5EF4-FFF2-40B4-BE49-F238E27FC236}">
                <a16:creationId xmlns="" xmlns:a16="http://schemas.microsoft.com/office/drawing/2014/main" id="{9E4E27E9-4057-429B-8E32-C1FFB025545A}"/>
              </a:ext>
            </a:extLst>
          </p:cNvPr>
          <p:cNvPicPr>
            <a:picLocks noChangeAspect="1"/>
          </p:cNvPicPr>
          <p:nvPr/>
        </p:nvPicPr>
        <p:blipFill>
          <a:blip r:embed="rId2"/>
          <a:stretch>
            <a:fillRect/>
          </a:stretch>
        </p:blipFill>
        <p:spPr>
          <a:xfrm>
            <a:off x="6403623" y="2836873"/>
            <a:ext cx="4761087" cy="2115587"/>
          </a:xfrm>
          <a:prstGeom prst="rect">
            <a:avLst/>
          </a:prstGeom>
        </p:spPr>
      </p:pic>
      <p:pic>
        <p:nvPicPr>
          <p:cNvPr id="7" name="Picture 7" descr="Diagram&#10;&#10;Description automatically generated">
            <a:extLst>
              <a:ext uri="{FF2B5EF4-FFF2-40B4-BE49-F238E27FC236}">
                <a16:creationId xmlns="" xmlns:a16="http://schemas.microsoft.com/office/drawing/2014/main" id="{50D5036E-3166-4BA4-90E1-0193802DA4AF}"/>
              </a:ext>
            </a:extLst>
          </p:cNvPr>
          <p:cNvPicPr>
            <a:picLocks noChangeAspect="1"/>
          </p:cNvPicPr>
          <p:nvPr/>
        </p:nvPicPr>
        <p:blipFill>
          <a:blip r:embed="rId3"/>
          <a:stretch>
            <a:fillRect/>
          </a:stretch>
        </p:blipFill>
        <p:spPr>
          <a:xfrm>
            <a:off x="1591734" y="2829069"/>
            <a:ext cx="4394198" cy="2117084"/>
          </a:xfrm>
          <a:prstGeom prst="rect">
            <a:avLst/>
          </a:prstGeom>
        </p:spPr>
      </p:pic>
      <p:pic>
        <p:nvPicPr>
          <p:cNvPr id="8" name="Picture 9">
            <a:extLst>
              <a:ext uri="{FF2B5EF4-FFF2-40B4-BE49-F238E27FC236}">
                <a16:creationId xmlns="" xmlns:a16="http://schemas.microsoft.com/office/drawing/2014/main" id="{441BBFB0-CAEE-4FAA-B2AE-B8B9BDF3FB71}"/>
              </a:ext>
            </a:extLst>
          </p:cNvPr>
          <p:cNvPicPr>
            <a:picLocks noChangeAspect="1"/>
          </p:cNvPicPr>
          <p:nvPr/>
        </p:nvPicPr>
        <p:blipFill>
          <a:blip r:embed="rId4"/>
          <a:stretch>
            <a:fillRect/>
          </a:stretch>
        </p:blipFill>
        <p:spPr>
          <a:xfrm>
            <a:off x="1591734" y="5850620"/>
            <a:ext cx="3603977" cy="533092"/>
          </a:xfrm>
          <a:prstGeom prst="rect">
            <a:avLst/>
          </a:prstGeom>
        </p:spPr>
      </p:pic>
      <p:sp>
        <p:nvSpPr>
          <p:cNvPr id="10" name="TextBox 9">
            <a:extLst>
              <a:ext uri="{FF2B5EF4-FFF2-40B4-BE49-F238E27FC236}">
                <a16:creationId xmlns="" xmlns:a16="http://schemas.microsoft.com/office/drawing/2014/main" id="{F2A695E9-C5E9-4F0B-9147-C575D49E72CD}"/>
              </a:ext>
            </a:extLst>
          </p:cNvPr>
          <p:cNvSpPr txBox="1"/>
          <p:nvPr/>
        </p:nvSpPr>
        <p:spPr>
          <a:xfrm>
            <a:off x="1593497" y="5361162"/>
            <a:ext cx="41119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cs typeface="Times New Roman"/>
              </a:rPr>
              <a:t>For perfectly diffuse </a:t>
            </a:r>
            <a:r>
              <a:rPr lang="en-US" sz="2400">
                <a:latin typeface="Times New Roman"/>
                <a:cs typeface="Times New Roman"/>
              </a:rPr>
              <a:t>surfaces</a:t>
            </a:r>
          </a:p>
        </p:txBody>
      </p:sp>
      <p:pic>
        <p:nvPicPr>
          <p:cNvPr id="14" name="Picture 15" descr="A picture containing object, clock&#10;&#10;Description automatically generated">
            <a:extLst>
              <a:ext uri="{FF2B5EF4-FFF2-40B4-BE49-F238E27FC236}">
                <a16:creationId xmlns="" xmlns:a16="http://schemas.microsoft.com/office/drawing/2014/main" id="{A261BFA0-207C-4BDD-B216-3C69C90B9489}"/>
              </a:ext>
            </a:extLst>
          </p:cNvPr>
          <p:cNvPicPr>
            <a:picLocks noChangeAspect="1"/>
          </p:cNvPicPr>
          <p:nvPr/>
        </p:nvPicPr>
        <p:blipFill>
          <a:blip r:embed="rId5"/>
          <a:stretch>
            <a:fillRect/>
          </a:stretch>
        </p:blipFill>
        <p:spPr>
          <a:xfrm>
            <a:off x="6707011" y="5192713"/>
            <a:ext cx="2898422" cy="945797"/>
          </a:xfrm>
          <a:prstGeom prst="rect">
            <a:avLst/>
          </a:prstGeom>
        </p:spPr>
      </p:pic>
    </p:spTree>
    <p:extLst>
      <p:ext uri="{BB962C8B-B14F-4D97-AF65-F5344CB8AC3E}">
        <p14:creationId xmlns="" xmlns:p14="http://schemas.microsoft.com/office/powerpoint/2010/main" val="99171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2212624" y="392288"/>
            <a:ext cx="81759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4000" dirty="0">
                <a:latin typeface="Times New Roman"/>
                <a:cs typeface="Calibri"/>
              </a:rPr>
              <a:t>Interaction of Light and Materials</a:t>
            </a:r>
            <a:endParaRPr lang="en-US" dirty="0"/>
          </a:p>
        </p:txBody>
      </p:sp>
      <p:sp>
        <p:nvSpPr>
          <p:cNvPr id="2" name="TextBox 1">
            <a:extLst>
              <a:ext uri="{FF2B5EF4-FFF2-40B4-BE49-F238E27FC236}">
                <a16:creationId xmlns="" xmlns:a16="http://schemas.microsoft.com/office/drawing/2014/main" id="{F392F279-3B2E-45F3-B117-CF123F57A5AE}"/>
              </a:ext>
            </a:extLst>
          </p:cNvPr>
          <p:cNvSpPr txBox="1"/>
          <p:nvPr/>
        </p:nvSpPr>
        <p:spPr>
          <a:xfrm>
            <a:off x="4286955" y="1097843"/>
            <a:ext cx="34910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a:cs typeface="Times New Roman"/>
              </a:rPr>
              <a:t>Example of Albedo Map</a:t>
            </a:r>
          </a:p>
        </p:txBody>
      </p:sp>
      <p:pic>
        <p:nvPicPr>
          <p:cNvPr id="5" name="Picture 17" descr="A sculpture of a person&#10;&#10;Description automatically generated">
            <a:extLst>
              <a:ext uri="{FF2B5EF4-FFF2-40B4-BE49-F238E27FC236}">
                <a16:creationId xmlns="" xmlns:a16="http://schemas.microsoft.com/office/drawing/2014/main" id="{68FA4E76-2838-480E-8F89-19CBD7CB6FAD}"/>
              </a:ext>
            </a:extLst>
          </p:cNvPr>
          <p:cNvPicPr>
            <a:picLocks noChangeAspect="1"/>
          </p:cNvPicPr>
          <p:nvPr/>
        </p:nvPicPr>
        <p:blipFill>
          <a:blip r:embed="rId2"/>
          <a:stretch>
            <a:fillRect/>
          </a:stretch>
        </p:blipFill>
        <p:spPr>
          <a:xfrm>
            <a:off x="2353734" y="1832018"/>
            <a:ext cx="1952978" cy="1980406"/>
          </a:xfrm>
          <a:prstGeom prst="rect">
            <a:avLst/>
          </a:prstGeom>
        </p:spPr>
      </p:pic>
      <p:pic>
        <p:nvPicPr>
          <p:cNvPr id="6" name="Picture 13" descr="A picture containing sculpture, glass, holding, sitting&#10;&#10;Description automatically generated">
            <a:extLst>
              <a:ext uri="{FF2B5EF4-FFF2-40B4-BE49-F238E27FC236}">
                <a16:creationId xmlns="" xmlns:a16="http://schemas.microsoft.com/office/drawing/2014/main" id="{BC9B767F-2E1B-4782-924D-642D0FA65CEC}"/>
              </a:ext>
            </a:extLst>
          </p:cNvPr>
          <p:cNvPicPr>
            <a:picLocks noChangeAspect="1"/>
          </p:cNvPicPr>
          <p:nvPr/>
        </p:nvPicPr>
        <p:blipFill>
          <a:blip r:embed="rId3"/>
          <a:stretch>
            <a:fillRect/>
          </a:stretch>
        </p:blipFill>
        <p:spPr>
          <a:xfrm>
            <a:off x="2353735" y="4040468"/>
            <a:ext cx="1938867" cy="2064949"/>
          </a:xfrm>
          <a:prstGeom prst="rect">
            <a:avLst/>
          </a:prstGeom>
        </p:spPr>
      </p:pic>
      <p:pic>
        <p:nvPicPr>
          <p:cNvPr id="7" name="Picture 7" descr="A close up of a person&#10;&#10;Description automatically generated">
            <a:extLst>
              <a:ext uri="{FF2B5EF4-FFF2-40B4-BE49-F238E27FC236}">
                <a16:creationId xmlns="" xmlns:a16="http://schemas.microsoft.com/office/drawing/2014/main" id="{6B287790-09BE-4B02-BF19-36F958FDEAED}"/>
              </a:ext>
            </a:extLst>
          </p:cNvPr>
          <p:cNvPicPr>
            <a:picLocks noChangeAspect="1"/>
          </p:cNvPicPr>
          <p:nvPr/>
        </p:nvPicPr>
        <p:blipFill>
          <a:blip r:embed="rId4"/>
          <a:stretch>
            <a:fillRect/>
          </a:stretch>
        </p:blipFill>
        <p:spPr>
          <a:xfrm>
            <a:off x="5031316" y="1806929"/>
            <a:ext cx="2002366" cy="1988255"/>
          </a:xfrm>
          <a:prstGeom prst="rect">
            <a:avLst/>
          </a:prstGeom>
        </p:spPr>
      </p:pic>
      <p:pic>
        <p:nvPicPr>
          <p:cNvPr id="8" name="Picture 9" descr="A close up of a person&#10;&#10;Description automatically generated">
            <a:extLst>
              <a:ext uri="{FF2B5EF4-FFF2-40B4-BE49-F238E27FC236}">
                <a16:creationId xmlns="" xmlns:a16="http://schemas.microsoft.com/office/drawing/2014/main" id="{F30DB87C-CF80-4BE4-97AE-DDBD7080FC92}"/>
              </a:ext>
            </a:extLst>
          </p:cNvPr>
          <p:cNvPicPr>
            <a:picLocks noChangeAspect="1"/>
          </p:cNvPicPr>
          <p:nvPr/>
        </p:nvPicPr>
        <p:blipFill>
          <a:blip r:embed="rId5"/>
          <a:stretch>
            <a:fillRect/>
          </a:stretch>
        </p:blipFill>
        <p:spPr>
          <a:xfrm>
            <a:off x="5035371" y="4047418"/>
            <a:ext cx="1994252" cy="2079273"/>
          </a:xfrm>
          <a:prstGeom prst="rect">
            <a:avLst/>
          </a:prstGeom>
        </p:spPr>
      </p:pic>
      <p:pic>
        <p:nvPicPr>
          <p:cNvPr id="10" name="Picture 15" descr="A picture containing sitting, bowl, photo, dark&#10;&#10;Description automatically generated">
            <a:extLst>
              <a:ext uri="{FF2B5EF4-FFF2-40B4-BE49-F238E27FC236}">
                <a16:creationId xmlns="" xmlns:a16="http://schemas.microsoft.com/office/drawing/2014/main" id="{4FEED289-9157-4176-9FBE-C7A5C6B4A464}"/>
              </a:ext>
            </a:extLst>
          </p:cNvPr>
          <p:cNvPicPr>
            <a:picLocks noChangeAspect="1"/>
          </p:cNvPicPr>
          <p:nvPr/>
        </p:nvPicPr>
        <p:blipFill>
          <a:blip r:embed="rId6"/>
          <a:stretch>
            <a:fillRect/>
          </a:stretch>
        </p:blipFill>
        <p:spPr>
          <a:xfrm>
            <a:off x="7701844" y="1827549"/>
            <a:ext cx="2108201" cy="1989346"/>
          </a:xfrm>
          <a:prstGeom prst="rect">
            <a:avLst/>
          </a:prstGeom>
        </p:spPr>
      </p:pic>
      <p:pic>
        <p:nvPicPr>
          <p:cNvPr id="16" name="Picture 17" descr="A close up of the moon&#10;&#10;Description automatically generated">
            <a:extLst>
              <a:ext uri="{FF2B5EF4-FFF2-40B4-BE49-F238E27FC236}">
                <a16:creationId xmlns="" xmlns:a16="http://schemas.microsoft.com/office/drawing/2014/main" id="{076C71C9-FA82-4762-B5BC-2F2155162820}"/>
              </a:ext>
            </a:extLst>
          </p:cNvPr>
          <p:cNvPicPr>
            <a:picLocks noChangeAspect="1"/>
          </p:cNvPicPr>
          <p:nvPr/>
        </p:nvPicPr>
        <p:blipFill>
          <a:blip r:embed="rId7" cstate="print"/>
          <a:stretch>
            <a:fillRect/>
          </a:stretch>
        </p:blipFill>
        <p:spPr>
          <a:xfrm>
            <a:off x="7701844" y="4033032"/>
            <a:ext cx="2051756" cy="2093935"/>
          </a:xfrm>
          <a:prstGeom prst="rect">
            <a:avLst/>
          </a:prstGeom>
        </p:spPr>
      </p:pic>
      <p:sp>
        <p:nvSpPr>
          <p:cNvPr id="18" name="TextBox 17">
            <a:extLst>
              <a:ext uri="{FF2B5EF4-FFF2-40B4-BE49-F238E27FC236}">
                <a16:creationId xmlns="" xmlns:a16="http://schemas.microsoft.com/office/drawing/2014/main" id="{5C8068ED-2076-4383-85F5-7781EB3B07A6}"/>
              </a:ext>
            </a:extLst>
          </p:cNvPr>
          <p:cNvSpPr txBox="1"/>
          <p:nvPr/>
        </p:nvSpPr>
        <p:spPr>
          <a:xfrm>
            <a:off x="3059290" y="6220177"/>
            <a:ext cx="64826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Objects and their </a:t>
            </a:r>
            <a:r>
              <a:rPr lang="en-US" sz="2400" b="1">
                <a:cs typeface="Calibri"/>
              </a:rPr>
              <a:t>corresponding albedos</a:t>
            </a:r>
            <a:endParaRPr lang="en-US" sz="2400" b="1" dirty="0">
              <a:cs typeface="Calibri"/>
            </a:endParaRPr>
          </a:p>
        </p:txBody>
      </p:sp>
    </p:spTree>
    <p:extLst>
      <p:ext uri="{BB962C8B-B14F-4D97-AF65-F5344CB8AC3E}">
        <p14:creationId xmlns="" xmlns:p14="http://schemas.microsoft.com/office/powerpoint/2010/main" val="39329165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208845" y="1649387"/>
            <a:ext cx="11776325" cy="1384995"/>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latin typeface="Times New Roman"/>
                <a:ea typeface="+mn-lt"/>
                <a:cs typeface="+mn-lt"/>
              </a:rPr>
              <a:t>The Bidirectional Reflectance Distribution Function (BRDF), measured at a single point x on a surface, is the ratio of outgoing radiance Li to incoming irradiance Ei, where irradiance is received from just one direction.</a:t>
            </a:r>
            <a:endParaRPr lang="en-US" sz="2000">
              <a:solidFill>
                <a:schemeClr val="bg1"/>
              </a:solidFill>
              <a:latin typeface="Times New Roman"/>
              <a:cs typeface="Times New Roman"/>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2212624" y="392288"/>
            <a:ext cx="81759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4000" dirty="0">
                <a:latin typeface="Times New Roman"/>
                <a:cs typeface="Calibri"/>
              </a:rPr>
              <a:t>Interaction of Light and Materials</a:t>
            </a:r>
            <a:endParaRPr lang="en-US" dirty="0"/>
          </a:p>
        </p:txBody>
      </p:sp>
      <p:sp>
        <p:nvSpPr>
          <p:cNvPr id="2" name="TextBox 1">
            <a:extLst>
              <a:ext uri="{FF2B5EF4-FFF2-40B4-BE49-F238E27FC236}">
                <a16:creationId xmlns="" xmlns:a16="http://schemas.microsoft.com/office/drawing/2014/main" id="{F392F279-3B2E-45F3-B117-CF123F57A5AE}"/>
              </a:ext>
            </a:extLst>
          </p:cNvPr>
          <p:cNvSpPr txBox="1"/>
          <p:nvPr/>
        </p:nvSpPr>
        <p:spPr>
          <a:xfrm>
            <a:off x="4724400" y="9990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Times New Roman"/>
                <a:cs typeface="Calibri"/>
              </a:rPr>
              <a:t>BRDF</a:t>
            </a:r>
            <a:endParaRPr lang="en-US">
              <a:cs typeface="Calibri" panose="020F0502020204030204"/>
            </a:endParaRPr>
          </a:p>
        </p:txBody>
      </p:sp>
      <p:pic>
        <p:nvPicPr>
          <p:cNvPr id="90" name="Picture 90" descr="Text, letter&#10;&#10;Description automatically generated">
            <a:extLst>
              <a:ext uri="{FF2B5EF4-FFF2-40B4-BE49-F238E27FC236}">
                <a16:creationId xmlns="" xmlns:a16="http://schemas.microsoft.com/office/drawing/2014/main" id="{1BAA496C-D99C-4D64-8F9B-D932854C79A9}"/>
              </a:ext>
            </a:extLst>
          </p:cNvPr>
          <p:cNvPicPr>
            <a:picLocks noChangeAspect="1"/>
          </p:cNvPicPr>
          <p:nvPr/>
        </p:nvPicPr>
        <p:blipFill>
          <a:blip r:embed="rId2"/>
          <a:stretch>
            <a:fillRect/>
          </a:stretch>
        </p:blipFill>
        <p:spPr>
          <a:xfrm>
            <a:off x="1111955" y="3259054"/>
            <a:ext cx="10377312" cy="1073670"/>
          </a:xfrm>
          <a:prstGeom prst="rect">
            <a:avLst/>
          </a:prstGeom>
        </p:spPr>
      </p:pic>
      <p:sp>
        <p:nvSpPr>
          <p:cNvPr id="91" name="TextBox 90">
            <a:extLst>
              <a:ext uri="{FF2B5EF4-FFF2-40B4-BE49-F238E27FC236}">
                <a16:creationId xmlns="" xmlns:a16="http://schemas.microsoft.com/office/drawing/2014/main" id="{B1509C91-7ADD-47F6-BF63-FB0143A6A9C5}"/>
              </a:ext>
            </a:extLst>
          </p:cNvPr>
          <p:cNvSpPr txBox="1"/>
          <p:nvPr/>
        </p:nvSpPr>
        <p:spPr>
          <a:xfrm>
            <a:off x="307623" y="4738510"/>
            <a:ext cx="11590865" cy="1384995"/>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latin typeface="Times New Roman"/>
                <a:cs typeface="Times New Roman"/>
              </a:rPr>
              <a:t>The reflectance of the material varies with the illumination direction and the viewing direction. BRDF, which describes what portion of the incident light from one direction will leave in another given direction.</a:t>
            </a:r>
            <a:endParaRPr lang="en-US" dirty="0">
              <a:solidFill>
                <a:schemeClr val="bg1"/>
              </a:solidFill>
              <a:cs typeface="Calibri" panose="020F0502020204030204"/>
            </a:endParaRPr>
          </a:p>
        </p:txBody>
      </p:sp>
    </p:spTree>
    <p:extLst>
      <p:ext uri="{BB962C8B-B14F-4D97-AF65-F5344CB8AC3E}">
        <p14:creationId xmlns="" xmlns:p14="http://schemas.microsoft.com/office/powerpoint/2010/main" val="2748229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b="1">
                <a:solidFill>
                  <a:srgbClr val="FFFFFF"/>
                </a:solidFill>
                <a:latin typeface="Calibri Light"/>
              </a:rPr>
              <a:t>Hence, Computational Photography enables us to capture what we want to capture rather than what we can capture!!!</a:t>
            </a: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pic>
        <p:nvPicPr>
          <p:cNvPr id="2" name="Picture 4" descr="Diagram&#10;&#10;Description automatically generated">
            <a:extLst>
              <a:ext uri="{FF2B5EF4-FFF2-40B4-BE49-F238E27FC236}">
                <a16:creationId xmlns="" xmlns:a16="http://schemas.microsoft.com/office/drawing/2014/main" id="{DC550145-D059-493B-AD8A-142377BE4E1B}"/>
              </a:ext>
            </a:extLst>
          </p:cNvPr>
          <p:cNvPicPr>
            <a:picLocks noChangeAspect="1"/>
          </p:cNvPicPr>
          <p:nvPr/>
        </p:nvPicPr>
        <p:blipFill>
          <a:blip r:embed="rId2"/>
          <a:stretch>
            <a:fillRect/>
          </a:stretch>
        </p:blipFill>
        <p:spPr>
          <a:xfrm>
            <a:off x="1050719" y="2090056"/>
            <a:ext cx="4775199" cy="4131332"/>
          </a:xfrm>
          <a:prstGeom prst="rect">
            <a:avLst/>
          </a:prstGeom>
        </p:spPr>
      </p:pic>
      <p:sp>
        <p:nvSpPr>
          <p:cNvPr id="6" name="TextBox 5">
            <a:extLst>
              <a:ext uri="{FF2B5EF4-FFF2-40B4-BE49-F238E27FC236}">
                <a16:creationId xmlns="" xmlns:a16="http://schemas.microsoft.com/office/drawing/2014/main" id="{630FB7BB-67DD-4EBF-9B93-6FA8A8565393}"/>
              </a:ext>
            </a:extLst>
          </p:cNvPr>
          <p:cNvSpPr txBox="1"/>
          <p:nvPr/>
        </p:nvSpPr>
        <p:spPr>
          <a:xfrm>
            <a:off x="5823454" y="2938337"/>
            <a:ext cx="6242754" cy="2246769"/>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Times New Roman"/>
                <a:cs typeface="Times New Roman"/>
              </a:rPr>
              <a:t>Computational Photography captures a machine-readable representation of the physical world, allowing us to hyper-realistically synthesize the essence of our visual experience.</a:t>
            </a:r>
            <a:r>
              <a:rPr lang="en-US" sz="2800" dirty="0">
                <a:solidFill>
                  <a:schemeClr val="bg1"/>
                </a:solidFill>
                <a:latin typeface="Times New Roman"/>
                <a:cs typeface="Calibri"/>
              </a:rPr>
              <a:t>​</a:t>
            </a:r>
            <a:endParaRPr lang="en-US" sz="2800" dirty="0">
              <a:solidFill>
                <a:schemeClr val="bg1"/>
              </a:solidFill>
              <a:latin typeface="Times New Roman"/>
              <a:cs typeface="Times New Roman"/>
            </a:endParaRPr>
          </a:p>
        </p:txBody>
      </p:sp>
      <p:sp>
        <p:nvSpPr>
          <p:cNvPr id="7" name="TextBox 6">
            <a:extLst>
              <a:ext uri="{FF2B5EF4-FFF2-40B4-BE49-F238E27FC236}">
                <a16:creationId xmlns="" xmlns:a16="http://schemas.microsoft.com/office/drawing/2014/main" id="{5E49F2AC-2C6D-453C-8F58-8FB670B069AC}"/>
              </a:ext>
            </a:extLst>
          </p:cNvPr>
          <p:cNvSpPr txBox="1"/>
          <p:nvPr/>
        </p:nvSpPr>
        <p:spPr>
          <a:xfrm>
            <a:off x="1151833" y="284490"/>
            <a:ext cx="962095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latin typeface="Times New Roman"/>
                <a:cs typeface="Times New Roman"/>
              </a:rPr>
              <a:t>Definition and Origin of Computational Photography</a:t>
            </a:r>
            <a:endParaRPr lang="en-US" b="1" dirty="0">
              <a:cs typeface="Calibri" panose="020F0502020204030204"/>
            </a:endParaRPr>
          </a:p>
        </p:txBody>
      </p:sp>
      <p:sp>
        <p:nvSpPr>
          <p:cNvPr id="5" name="TextBox 4">
            <a:extLst>
              <a:ext uri="{FF2B5EF4-FFF2-40B4-BE49-F238E27FC236}">
                <a16:creationId xmlns="" xmlns:a16="http://schemas.microsoft.com/office/drawing/2014/main" id="{39AB0098-4F73-4262-BE40-4C48E808E068}"/>
              </a:ext>
            </a:extLst>
          </p:cNvPr>
          <p:cNvSpPr txBox="1"/>
          <p:nvPr/>
        </p:nvSpPr>
        <p:spPr>
          <a:xfrm>
            <a:off x="1219200" y="6379029"/>
            <a:ext cx="6324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Image Credit: Raskar Tumblin Computational Photography</a:t>
            </a:r>
            <a:endParaRPr lang="en-US"/>
          </a:p>
        </p:txBody>
      </p:sp>
    </p:spTree>
    <p:extLst>
      <p:ext uri="{BB962C8B-B14F-4D97-AF65-F5344CB8AC3E}">
        <p14:creationId xmlns="" xmlns:p14="http://schemas.microsoft.com/office/powerpoint/2010/main" val="5908391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2015069" y="293510"/>
            <a:ext cx="81759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4000" dirty="0">
                <a:latin typeface="Times New Roman"/>
                <a:cs typeface="Calibri"/>
              </a:rPr>
              <a:t>Interaction of Light and Materials</a:t>
            </a:r>
            <a:endParaRPr lang="en-US" dirty="0">
              <a:cs typeface="Calibri" panose="020F0502020204030204"/>
            </a:endParaRPr>
          </a:p>
        </p:txBody>
      </p:sp>
      <p:sp>
        <p:nvSpPr>
          <p:cNvPr id="2" name="TextBox 1">
            <a:extLst>
              <a:ext uri="{FF2B5EF4-FFF2-40B4-BE49-F238E27FC236}">
                <a16:creationId xmlns="" xmlns:a16="http://schemas.microsoft.com/office/drawing/2014/main" id="{F392F279-3B2E-45F3-B117-CF123F57A5AE}"/>
              </a:ext>
            </a:extLst>
          </p:cNvPr>
          <p:cNvSpPr txBox="1"/>
          <p:nvPr/>
        </p:nvSpPr>
        <p:spPr>
          <a:xfrm>
            <a:off x="3087511" y="928510"/>
            <a:ext cx="60310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Times New Roman"/>
                <a:cs typeface="Calibri"/>
              </a:rPr>
              <a:t>Properties of BRDF</a:t>
            </a:r>
            <a:endParaRPr lang="en-US">
              <a:cs typeface="Calibri" panose="020F0502020204030204"/>
            </a:endParaRPr>
          </a:p>
        </p:txBody>
      </p:sp>
      <p:graphicFrame>
        <p:nvGraphicFramePr>
          <p:cNvPr id="5" name="Diagram 5">
            <a:extLst>
              <a:ext uri="{FF2B5EF4-FFF2-40B4-BE49-F238E27FC236}">
                <a16:creationId xmlns="" xmlns:a16="http://schemas.microsoft.com/office/drawing/2014/main" id="{877EFA80-256F-4A43-ABAC-7CD1EDFDABFA}"/>
              </a:ext>
            </a:extLst>
          </p:cNvPr>
          <p:cNvGraphicFramePr/>
          <p:nvPr>
            <p:extLst>
              <p:ext uri="{D42A27DB-BD31-4B8C-83A1-F6EECF244321}">
                <p14:modId xmlns="" xmlns:p14="http://schemas.microsoft.com/office/powerpoint/2010/main" val="2246187930"/>
              </p:ext>
            </p:extLst>
          </p:nvPr>
        </p:nvGraphicFramePr>
        <p:xfrm>
          <a:off x="931334" y="1571979"/>
          <a:ext cx="10343442" cy="5492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3318012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2015069" y="166510"/>
            <a:ext cx="81759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4000" dirty="0">
                <a:latin typeface="Times New Roman"/>
                <a:cs typeface="Calibri"/>
              </a:rPr>
              <a:t>Interaction of Light and Materials</a:t>
            </a:r>
            <a:endParaRPr lang="en-US" dirty="0">
              <a:cs typeface="Calibri" panose="020F0502020204030204"/>
            </a:endParaRPr>
          </a:p>
        </p:txBody>
      </p:sp>
      <p:sp>
        <p:nvSpPr>
          <p:cNvPr id="2" name="TextBox 1">
            <a:extLst>
              <a:ext uri="{FF2B5EF4-FFF2-40B4-BE49-F238E27FC236}">
                <a16:creationId xmlns="" xmlns:a16="http://schemas.microsoft.com/office/drawing/2014/main" id="{F392F279-3B2E-45F3-B117-CF123F57A5AE}"/>
              </a:ext>
            </a:extLst>
          </p:cNvPr>
          <p:cNvSpPr txBox="1"/>
          <p:nvPr/>
        </p:nvSpPr>
        <p:spPr>
          <a:xfrm>
            <a:off x="3158067" y="872066"/>
            <a:ext cx="60310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Times New Roman"/>
                <a:cs typeface="Calibri"/>
              </a:rPr>
              <a:t>BSSRDF</a:t>
            </a:r>
            <a:endParaRPr lang="en-US">
              <a:cs typeface="Calibri" panose="020F0502020204030204"/>
            </a:endParaRPr>
          </a:p>
        </p:txBody>
      </p:sp>
      <p:graphicFrame>
        <p:nvGraphicFramePr>
          <p:cNvPr id="5" name="Diagram 5">
            <a:extLst>
              <a:ext uri="{FF2B5EF4-FFF2-40B4-BE49-F238E27FC236}">
                <a16:creationId xmlns="" xmlns:a16="http://schemas.microsoft.com/office/drawing/2014/main" id="{877EFA80-256F-4A43-ABAC-7CD1EDFDABFA}"/>
              </a:ext>
            </a:extLst>
          </p:cNvPr>
          <p:cNvGraphicFramePr/>
          <p:nvPr>
            <p:extLst>
              <p:ext uri="{D42A27DB-BD31-4B8C-83A1-F6EECF244321}">
                <p14:modId xmlns="" xmlns:p14="http://schemas.microsoft.com/office/powerpoint/2010/main" val="1030767773"/>
              </p:ext>
            </p:extLst>
          </p:nvPr>
        </p:nvGraphicFramePr>
        <p:xfrm>
          <a:off x="161272" y="512436"/>
          <a:ext cx="9450814" cy="7118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55" name="Picture 655" descr="Diagram&#10;&#10;Description automatically generated">
            <a:extLst>
              <a:ext uri="{FF2B5EF4-FFF2-40B4-BE49-F238E27FC236}">
                <a16:creationId xmlns="" xmlns:a16="http://schemas.microsoft.com/office/drawing/2014/main" id="{73C72287-EA98-40CF-8547-AC3ED714A9ED}"/>
              </a:ext>
            </a:extLst>
          </p:cNvPr>
          <p:cNvPicPr>
            <a:picLocks noChangeAspect="1"/>
          </p:cNvPicPr>
          <p:nvPr/>
        </p:nvPicPr>
        <p:blipFill>
          <a:blip r:embed="rId6"/>
          <a:stretch>
            <a:fillRect/>
          </a:stretch>
        </p:blipFill>
        <p:spPr>
          <a:xfrm>
            <a:off x="7398656" y="2004274"/>
            <a:ext cx="4422422" cy="4105341"/>
          </a:xfrm>
          <a:prstGeom prst="rect">
            <a:avLst/>
          </a:prstGeom>
        </p:spPr>
      </p:pic>
    </p:spTree>
    <p:extLst>
      <p:ext uri="{BB962C8B-B14F-4D97-AF65-F5344CB8AC3E}">
        <p14:creationId xmlns="" xmlns:p14="http://schemas.microsoft.com/office/powerpoint/2010/main" val="1733410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 xmlns:a16="http://schemas.microsoft.com/office/drawing/2014/main" id="{88294908-8B00-4F58-BBBA-20F71A40A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 xmlns:a16="http://schemas.microsoft.com/office/drawing/2014/main" id="{4364C879-1404-4203-8E9D-CC5DE0A621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 xmlns:a16="http://schemas.microsoft.com/office/drawing/2014/main" id="{84617302-4B0D-4351-A6BB-6F0930D94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 xmlns:a16="http://schemas.microsoft.com/office/drawing/2014/main" id="{DA2C7802-C2E0-4218-8F89-8DD7CCD2C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Rectangle 83">
            <a:extLst>
              <a:ext uri="{FF2B5EF4-FFF2-40B4-BE49-F238E27FC236}">
                <a16:creationId xmlns="" xmlns:a16="http://schemas.microsoft.com/office/drawing/2014/main" id="{A6D7111A-21E5-4EE9-8A78-10E5530F0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 xmlns:a16="http://schemas.microsoft.com/office/drawing/2014/main" id="{A3969E80-A77B-49FC-9122-D89AFD5EE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Rectangle 87">
            <a:extLst>
              <a:ext uri="{FF2B5EF4-FFF2-40B4-BE49-F238E27FC236}">
                <a16:creationId xmlns="" xmlns:a16="http://schemas.microsoft.com/office/drawing/2014/main" id="{1849CA57-76BD-4CF2-80BA-D7A46A01B7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90" name="Freeform: Shape 89">
            <a:extLst>
              <a:ext uri="{FF2B5EF4-FFF2-40B4-BE49-F238E27FC236}">
                <a16:creationId xmlns="" xmlns:a16="http://schemas.microsoft.com/office/drawing/2014/main" id="{35E9085E-E730-4768-83D4-6CB7E98971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Freeform: Shape 91">
            <a:extLst>
              <a:ext uri="{FF2B5EF4-FFF2-40B4-BE49-F238E27FC236}">
                <a16:creationId xmlns="" xmlns:a16="http://schemas.microsoft.com/office/drawing/2014/main" id="{973272FE-A474-4CAE-8CA2-BCC8B476C3F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4" name="Freeform: Shape 93">
            <a:extLst>
              <a:ext uri="{FF2B5EF4-FFF2-40B4-BE49-F238E27FC236}">
                <a16:creationId xmlns="" xmlns:a16="http://schemas.microsoft.com/office/drawing/2014/main" id="{E07981EA-05A6-437C-88D7-B377B92B03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Rectangle 95">
            <a:extLst>
              <a:ext uri="{FF2B5EF4-FFF2-40B4-BE49-F238E27FC236}">
                <a16:creationId xmlns="" xmlns:a16="http://schemas.microsoft.com/office/drawing/2014/main" id="{15E3C750-986E-4769-B1AE-49289FBEE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5" name="TextBox 4">
            <a:extLst>
              <a:ext uri="{FF2B5EF4-FFF2-40B4-BE49-F238E27FC236}">
                <a16:creationId xmlns="" xmlns:a16="http://schemas.microsoft.com/office/drawing/2014/main" id="{7A8EDC14-3B64-4668-B375-8B73103FAA22}"/>
              </a:ext>
            </a:extLst>
          </p:cNvPr>
          <p:cNvSpPr txBox="1"/>
          <p:nvPr/>
        </p:nvSpPr>
        <p:spPr>
          <a:xfrm>
            <a:off x="1299642" y="2649975"/>
            <a:ext cx="9423381" cy="2334163"/>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571500" indent="-571500" algn="just">
              <a:spcBef>
                <a:spcPct val="0"/>
              </a:spcBef>
              <a:spcAft>
                <a:spcPts val="600"/>
              </a:spcAft>
              <a:buFont typeface="Arial"/>
              <a:buChar char="•"/>
            </a:pPr>
            <a:r>
              <a:rPr lang="en-US" sz="2800" dirty="0">
                <a:solidFill>
                  <a:srgbClr val="080808"/>
                </a:solidFill>
                <a:latin typeface="Times New Roman"/>
                <a:ea typeface="+mj-ea"/>
                <a:cs typeface="Times New Roman"/>
              </a:rPr>
              <a:t>Using Radiometry and Photometry any source of light and its incidence on a surface can be measured. </a:t>
            </a:r>
            <a:endParaRPr lang="en-US" sz="2800">
              <a:solidFill>
                <a:srgbClr val="000000"/>
              </a:solidFill>
              <a:latin typeface="Calibri" panose="020F0502020204030204"/>
              <a:ea typeface="+mj-ea"/>
              <a:cs typeface="Calibri" panose="020F0502020204030204"/>
            </a:endParaRPr>
          </a:p>
          <a:p>
            <a:pPr marL="571500" indent="-571500" algn="just">
              <a:spcBef>
                <a:spcPct val="0"/>
              </a:spcBef>
              <a:spcAft>
                <a:spcPts val="600"/>
              </a:spcAft>
              <a:buFont typeface="Arial"/>
              <a:buChar char="•"/>
            </a:pPr>
            <a:r>
              <a:rPr lang="en-US" sz="2800" dirty="0">
                <a:solidFill>
                  <a:srgbClr val="080808"/>
                </a:solidFill>
                <a:latin typeface="Times New Roman"/>
                <a:ea typeface="+mj-ea"/>
                <a:cs typeface="Times New Roman"/>
              </a:rPr>
              <a:t>With</a:t>
            </a:r>
            <a:r>
              <a:rPr lang="en-US" sz="2800" kern="1200" dirty="0">
                <a:solidFill>
                  <a:srgbClr val="080808"/>
                </a:solidFill>
                <a:latin typeface="Times New Roman"/>
                <a:ea typeface="+mj-ea"/>
                <a:cs typeface="Times New Roman"/>
              </a:rPr>
              <a:t> the help of Albedo, BRDF and BSSRDF any material can be </a:t>
            </a:r>
            <a:r>
              <a:rPr lang="en-US" sz="2800" dirty="0">
                <a:solidFill>
                  <a:srgbClr val="080808"/>
                </a:solidFill>
                <a:latin typeface="Times New Roman"/>
                <a:ea typeface="+mj-ea"/>
                <a:cs typeface="Times New Roman"/>
              </a:rPr>
              <a:t>characterized</a:t>
            </a:r>
            <a:r>
              <a:rPr lang="en-US" sz="2800" kern="1200" dirty="0">
                <a:solidFill>
                  <a:srgbClr val="080808"/>
                </a:solidFill>
                <a:latin typeface="Times New Roman"/>
                <a:ea typeface="+mj-ea"/>
                <a:cs typeface="Times New Roman"/>
              </a:rPr>
              <a:t> for its interaction with light rays</a:t>
            </a:r>
            <a:r>
              <a:rPr lang="en-US" sz="2800" dirty="0">
                <a:solidFill>
                  <a:srgbClr val="080808"/>
                </a:solidFill>
                <a:latin typeface="Times New Roman"/>
                <a:ea typeface="+mj-ea"/>
                <a:cs typeface="Times New Roman"/>
              </a:rPr>
              <a:t>.</a:t>
            </a:r>
            <a:endParaRPr lang="en-US" sz="2800" dirty="0">
              <a:ea typeface="+mj-ea"/>
              <a:cs typeface="Calibri"/>
            </a:endParaRPr>
          </a:p>
          <a:p>
            <a:pPr algn="ctr">
              <a:lnSpc>
                <a:spcPct val="150000"/>
              </a:lnSpc>
              <a:spcBef>
                <a:spcPct val="0"/>
              </a:spcBef>
              <a:spcAft>
                <a:spcPts val="600"/>
              </a:spcAft>
            </a:pPr>
            <a:r>
              <a:rPr lang="en-US" sz="3600" b="1" dirty="0">
                <a:solidFill>
                  <a:srgbClr val="080808"/>
                </a:solidFill>
                <a:latin typeface="Times New Roman"/>
                <a:ea typeface="+mj-ea"/>
                <a:cs typeface="Calibri"/>
              </a:rPr>
              <a:t>Hence, we can define an optical system with RAYS</a:t>
            </a:r>
            <a:endParaRPr lang="en-US" sz="3600" b="1" kern="1200">
              <a:solidFill>
                <a:srgbClr val="080808"/>
              </a:solidFill>
              <a:latin typeface="Times New Roman"/>
              <a:ea typeface="+mj-ea"/>
              <a:cs typeface="Times New Roman"/>
            </a:endParaRPr>
          </a:p>
          <a:p>
            <a:pPr algn="ctr">
              <a:lnSpc>
                <a:spcPct val="90000"/>
              </a:lnSpc>
              <a:spcBef>
                <a:spcPct val="0"/>
              </a:spcBef>
              <a:spcAft>
                <a:spcPts val="600"/>
              </a:spcAft>
            </a:pPr>
            <a:endParaRPr lang="en-US" sz="2800" b="1" dirty="0">
              <a:solidFill>
                <a:srgbClr val="080808"/>
              </a:solidFill>
              <a:latin typeface="Times New Roman"/>
              <a:ea typeface="+mj-ea"/>
              <a:cs typeface="Times New Roman"/>
            </a:endParaRPr>
          </a:p>
        </p:txBody>
      </p:sp>
    </p:spTree>
    <p:extLst>
      <p:ext uri="{BB962C8B-B14F-4D97-AF65-F5344CB8AC3E}">
        <p14:creationId xmlns="" xmlns:p14="http://schemas.microsoft.com/office/powerpoint/2010/main" val="21127967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50">
            <a:extLst>
              <a:ext uri="{FF2B5EF4-FFF2-40B4-BE49-F238E27FC236}">
                <a16:creationId xmlns="" xmlns:a16="http://schemas.microsoft.com/office/drawing/2014/main" id="{015806EC-2CC8-4BD3-9826-EC55E08B86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Isosceles Triangle 52">
            <a:extLst>
              <a:ext uri="{FF2B5EF4-FFF2-40B4-BE49-F238E27FC236}">
                <a16:creationId xmlns="" xmlns:a16="http://schemas.microsoft.com/office/drawing/2014/main" id="{5FF2CABA-851F-4E41-8E96-C61D0ADB92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68414" y="4994358"/>
            <a:ext cx="3733312" cy="187571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54">
            <a:extLst>
              <a:ext uri="{FF2B5EF4-FFF2-40B4-BE49-F238E27FC236}">
                <a16:creationId xmlns="" xmlns:a16="http://schemas.microsoft.com/office/drawing/2014/main" id="{71A23C00-792B-43F9-A5F3-3A97AD847B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61855" y="1696440"/>
            <a:ext cx="6135300" cy="6135298"/>
          </a:xfrm>
          <a:custGeom>
            <a:avLst/>
            <a:gdLst>
              <a:gd name="connsiteX0" fmla="*/ 0 w 6135300"/>
              <a:gd name="connsiteY0" fmla="*/ 0 h 6135298"/>
              <a:gd name="connsiteX1" fmla="*/ 6135300 w 6135300"/>
              <a:gd name="connsiteY1" fmla="*/ 0 h 6135298"/>
              <a:gd name="connsiteX2" fmla="*/ 6135300 w 6135300"/>
              <a:gd name="connsiteY2" fmla="*/ 2978314 h 6135298"/>
              <a:gd name="connsiteX3" fmla="*/ 2978317 w 6135300"/>
              <a:gd name="connsiteY3" fmla="*/ 6135298 h 6135298"/>
              <a:gd name="connsiteX4" fmla="*/ 2167306 w 6135300"/>
              <a:gd name="connsiteY4" fmla="*/ 6135298 h 6135298"/>
              <a:gd name="connsiteX5" fmla="*/ 0 w 6135300"/>
              <a:gd name="connsiteY5" fmla="*/ 3967992 h 613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5300" h="6135298">
                <a:moveTo>
                  <a:pt x="0" y="0"/>
                </a:moveTo>
                <a:lnTo>
                  <a:pt x="6135300" y="0"/>
                </a:lnTo>
                <a:lnTo>
                  <a:pt x="6135300" y="2978314"/>
                </a:lnTo>
                <a:lnTo>
                  <a:pt x="2978317" y="6135298"/>
                </a:lnTo>
                <a:lnTo>
                  <a:pt x="2167306" y="6135298"/>
                </a:lnTo>
                <a:lnTo>
                  <a:pt x="0" y="3967992"/>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6">
            <a:extLst>
              <a:ext uri="{FF2B5EF4-FFF2-40B4-BE49-F238E27FC236}">
                <a16:creationId xmlns="" xmlns:a16="http://schemas.microsoft.com/office/drawing/2014/main" id="{65B59FB9-8A98-4966-AD0E-27A5BB8776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657535" y="2693690"/>
            <a:ext cx="3846553" cy="6135298"/>
          </a:xfrm>
          <a:custGeom>
            <a:avLst/>
            <a:gdLst>
              <a:gd name="connsiteX0" fmla="*/ 0 w 3846553"/>
              <a:gd name="connsiteY0" fmla="*/ 0 h 6135298"/>
              <a:gd name="connsiteX1" fmla="*/ 1134191 w 3846553"/>
              <a:gd name="connsiteY1" fmla="*/ 0 h 6135298"/>
              <a:gd name="connsiteX2" fmla="*/ 3846553 w 3846553"/>
              <a:gd name="connsiteY2" fmla="*/ 2712363 h 6135298"/>
              <a:gd name="connsiteX3" fmla="*/ 423617 w 3846553"/>
              <a:gd name="connsiteY3" fmla="*/ 6135298 h 6135298"/>
              <a:gd name="connsiteX4" fmla="*/ 0 w 3846553"/>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553" h="6135298">
                <a:moveTo>
                  <a:pt x="0" y="0"/>
                </a:moveTo>
                <a:lnTo>
                  <a:pt x="1134191" y="0"/>
                </a:lnTo>
                <a:lnTo>
                  <a:pt x="3846553" y="2712363"/>
                </a:lnTo>
                <a:lnTo>
                  <a:pt x="423617" y="6135298"/>
                </a:lnTo>
                <a:lnTo>
                  <a:pt x="0" y="613529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8">
            <a:extLst>
              <a:ext uri="{FF2B5EF4-FFF2-40B4-BE49-F238E27FC236}">
                <a16:creationId xmlns="" xmlns:a16="http://schemas.microsoft.com/office/drawing/2014/main" id="{E8164A22-8ACC-4F6E-A439-56200F88B0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929467" y="-1131005"/>
            <a:ext cx="6135300" cy="6135298"/>
          </a:xfrm>
          <a:custGeom>
            <a:avLst/>
            <a:gdLst>
              <a:gd name="connsiteX0" fmla="*/ 0 w 6135300"/>
              <a:gd name="connsiteY0" fmla="*/ 3396469 h 6135298"/>
              <a:gd name="connsiteX1" fmla="*/ 3396470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396469"/>
                </a:moveTo>
                <a:lnTo>
                  <a:pt x="3396470"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60">
            <a:extLst>
              <a:ext uri="{FF2B5EF4-FFF2-40B4-BE49-F238E27FC236}">
                <a16:creationId xmlns="" xmlns:a16="http://schemas.microsoft.com/office/drawing/2014/main" id="{B497CCB5-5FC2-473C-AFCC-2430CEF1DF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409914"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ame 62">
            <a:extLst>
              <a:ext uri="{FF2B5EF4-FFF2-40B4-BE49-F238E27FC236}">
                <a16:creationId xmlns="" xmlns:a16="http://schemas.microsoft.com/office/drawing/2014/main" id="{599C8C75-BFDF-44E7-A028-EEB5EDD588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971277" y="1304279"/>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 xmlns:a16="http://schemas.microsoft.com/office/drawing/2014/main" id="{3CDBF5DE-C74E-4503-9A03-199D6C3C0CA0}"/>
              </a:ext>
            </a:extLst>
          </p:cNvPr>
          <p:cNvSpPr txBox="1"/>
          <p:nvPr/>
        </p:nvSpPr>
        <p:spPr>
          <a:xfrm>
            <a:off x="1352555" y="2875884"/>
            <a:ext cx="9347393" cy="10578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ts val="600"/>
              </a:spcAft>
            </a:pPr>
            <a:r>
              <a:rPr lang="en-US" sz="4800" b="1" dirty="0">
                <a:solidFill>
                  <a:srgbClr val="080808"/>
                </a:solidFill>
                <a:latin typeface="Times New Roman"/>
                <a:ea typeface="+mj-ea"/>
                <a:cs typeface="Times New Roman"/>
              </a:rPr>
              <a:t>Understanding Lenses and Digital Cameras</a:t>
            </a:r>
            <a:endParaRPr lang="en-US" dirty="0">
              <a:ea typeface="+mj-ea"/>
            </a:endParaRPr>
          </a:p>
        </p:txBody>
      </p:sp>
    </p:spTree>
    <p:extLst>
      <p:ext uri="{BB962C8B-B14F-4D97-AF65-F5344CB8AC3E}">
        <p14:creationId xmlns="" xmlns:p14="http://schemas.microsoft.com/office/powerpoint/2010/main" val="89420053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25402" y="392288"/>
            <a:ext cx="121694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4000" dirty="0">
                <a:latin typeface="Times New Roman"/>
                <a:cs typeface="Calibri"/>
              </a:rPr>
              <a:t>What are Lenses </a:t>
            </a:r>
            <a:endParaRPr lang="en-US" sz="4000" dirty="0">
              <a:latin typeface="Times New Roman"/>
              <a:cs typeface="Times New Roman"/>
            </a:endParaRPr>
          </a:p>
        </p:txBody>
      </p:sp>
      <p:graphicFrame>
        <p:nvGraphicFramePr>
          <p:cNvPr id="7" name="Diagram 7">
            <a:extLst>
              <a:ext uri="{FF2B5EF4-FFF2-40B4-BE49-F238E27FC236}">
                <a16:creationId xmlns="" xmlns:a16="http://schemas.microsoft.com/office/drawing/2014/main" id="{2E42521D-DF51-4D71-9370-523AE802C8C0}"/>
              </a:ext>
            </a:extLst>
          </p:cNvPr>
          <p:cNvGraphicFramePr/>
          <p:nvPr>
            <p:extLst>
              <p:ext uri="{D42A27DB-BD31-4B8C-83A1-F6EECF244321}">
                <p14:modId xmlns="" xmlns:p14="http://schemas.microsoft.com/office/powerpoint/2010/main" val="517339061"/>
              </p:ext>
            </p:extLst>
          </p:nvPr>
        </p:nvGraphicFramePr>
        <p:xfrm>
          <a:off x="-28222" y="-3733798"/>
          <a:ext cx="15254109" cy="15313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47715350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3091543" y="1045432"/>
            <a:ext cx="5943599"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800" b="1" dirty="0">
                <a:latin typeface="Times New Roman"/>
                <a:cs typeface="Calibri Light"/>
              </a:rPr>
              <a:t>4 Laws of Ray bending in Optics</a:t>
            </a:r>
            <a:endParaRPr lang="en-US">
              <a:cs typeface="Calibri"/>
            </a:endParaRPr>
          </a:p>
        </p:txBody>
      </p:sp>
      <p:sp>
        <p:nvSpPr>
          <p:cNvPr id="12" name="TextBox 1">
            <a:extLst>
              <a:ext uri="{FF2B5EF4-FFF2-40B4-BE49-F238E27FC236}">
                <a16:creationId xmlns="" xmlns:a16="http://schemas.microsoft.com/office/drawing/2014/main" id="{669207B4-0C2B-42B1-9423-E374BB168C66}"/>
              </a:ext>
            </a:extLst>
          </p:cNvPr>
          <p:cNvSpPr txBox="1"/>
          <p:nvPr/>
        </p:nvSpPr>
        <p:spPr>
          <a:xfrm>
            <a:off x="3341512" y="294721"/>
            <a:ext cx="5525104"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4000" dirty="0">
                <a:latin typeface="Times New Roman"/>
                <a:cs typeface="Times New Roman"/>
              </a:rPr>
              <a:t>Ray Bending </a:t>
            </a:r>
            <a:endParaRPr lang="en-US" sz="4000" dirty="0">
              <a:latin typeface="Times New Roman"/>
              <a:cs typeface="Calibri"/>
            </a:endParaRPr>
          </a:p>
        </p:txBody>
      </p:sp>
      <p:sp>
        <p:nvSpPr>
          <p:cNvPr id="2" name="TextBox 1">
            <a:extLst>
              <a:ext uri="{FF2B5EF4-FFF2-40B4-BE49-F238E27FC236}">
                <a16:creationId xmlns="" xmlns:a16="http://schemas.microsoft.com/office/drawing/2014/main" id="{12D6A5F0-01B2-426A-A758-CFA14582F314}"/>
              </a:ext>
            </a:extLst>
          </p:cNvPr>
          <p:cNvSpPr txBox="1"/>
          <p:nvPr/>
        </p:nvSpPr>
        <p:spPr>
          <a:xfrm>
            <a:off x="914401" y="1662288"/>
            <a:ext cx="10631310" cy="2246769"/>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Times New Roman"/>
                <a:cs typeface="Times New Roman"/>
              </a:rPr>
              <a:t>1. Light travels in a straight line path in a material of constant refractive index</a:t>
            </a:r>
          </a:p>
          <a:p>
            <a:r>
              <a:rPr lang="en-US" sz="2000" dirty="0">
                <a:solidFill>
                  <a:schemeClr val="bg1"/>
                </a:solidFill>
                <a:latin typeface="Times New Roman"/>
                <a:cs typeface="Calibri"/>
              </a:rPr>
              <a:t>2. The angle of incidence is same as the angle of reflection</a:t>
            </a:r>
            <a:endParaRPr lang="en-US" sz="2000">
              <a:solidFill>
                <a:schemeClr val="bg1"/>
              </a:solidFill>
              <a:cs typeface="Calibri"/>
            </a:endParaRPr>
          </a:p>
          <a:p>
            <a:r>
              <a:rPr lang="en-US" sz="2000" dirty="0">
                <a:solidFill>
                  <a:schemeClr val="bg1"/>
                </a:solidFill>
                <a:latin typeface="Times New Roman"/>
                <a:cs typeface="Calibri"/>
              </a:rPr>
              <a:t>3.The ray bending occurs when light propagates from one medium to other according to following equation</a:t>
            </a:r>
            <a:endParaRPr lang="en-US" sz="2000" dirty="0">
              <a:solidFill>
                <a:schemeClr val="bg1"/>
              </a:solidFill>
              <a:cs typeface="Calibri"/>
            </a:endParaRPr>
          </a:p>
          <a:p>
            <a:endParaRPr lang="en-US" sz="2000" dirty="0">
              <a:solidFill>
                <a:schemeClr val="bg1"/>
              </a:solidFill>
              <a:latin typeface="Times New Roman"/>
              <a:cs typeface="Calibri"/>
            </a:endParaRPr>
          </a:p>
          <a:p>
            <a:r>
              <a:rPr lang="en-US" sz="2000" dirty="0">
                <a:solidFill>
                  <a:schemeClr val="bg1"/>
                </a:solidFill>
                <a:latin typeface="Times New Roman"/>
                <a:cs typeface="Calibri"/>
              </a:rPr>
              <a:t>4. Rays and Refraction Laws are only valid for optical systems where diffraction doesn't occur. Diffraction </a:t>
            </a:r>
            <a:r>
              <a:rPr lang="en-US" sz="2000" dirty="0" err="1">
                <a:solidFill>
                  <a:schemeClr val="bg1"/>
                </a:solidFill>
                <a:latin typeface="Times New Roman"/>
                <a:cs typeface="Calibri"/>
              </a:rPr>
              <a:t>odifies</a:t>
            </a:r>
            <a:r>
              <a:rPr lang="en-US" sz="2000" dirty="0">
                <a:solidFill>
                  <a:schemeClr val="bg1"/>
                </a:solidFill>
                <a:latin typeface="Times New Roman"/>
                <a:cs typeface="Calibri"/>
              </a:rPr>
              <a:t> the path of the rays that pass through openings of size&lt; 10*lambda</a:t>
            </a:r>
            <a:endParaRPr lang="en-US" sz="2000" dirty="0">
              <a:solidFill>
                <a:schemeClr val="bg1"/>
              </a:solidFill>
              <a:cs typeface="Calibri"/>
            </a:endParaRPr>
          </a:p>
        </p:txBody>
      </p:sp>
      <p:pic>
        <p:nvPicPr>
          <p:cNvPr id="6" name="Picture 6">
            <a:extLst>
              <a:ext uri="{FF2B5EF4-FFF2-40B4-BE49-F238E27FC236}">
                <a16:creationId xmlns="" xmlns:a16="http://schemas.microsoft.com/office/drawing/2014/main" id="{025F401E-A3C8-40F7-9794-90013AFFDD37}"/>
              </a:ext>
            </a:extLst>
          </p:cNvPr>
          <p:cNvPicPr>
            <a:picLocks noChangeAspect="1"/>
          </p:cNvPicPr>
          <p:nvPr/>
        </p:nvPicPr>
        <p:blipFill>
          <a:blip r:embed="rId2"/>
          <a:stretch>
            <a:fillRect/>
          </a:stretch>
        </p:blipFill>
        <p:spPr>
          <a:xfrm>
            <a:off x="2022299" y="2711803"/>
            <a:ext cx="2333625" cy="361950"/>
          </a:xfrm>
          <a:prstGeom prst="rect">
            <a:avLst/>
          </a:prstGeom>
        </p:spPr>
      </p:pic>
      <p:pic>
        <p:nvPicPr>
          <p:cNvPr id="7" name="Picture 7" descr="Diagram&#10;&#10;Description automatically generated">
            <a:extLst>
              <a:ext uri="{FF2B5EF4-FFF2-40B4-BE49-F238E27FC236}">
                <a16:creationId xmlns="" xmlns:a16="http://schemas.microsoft.com/office/drawing/2014/main" id="{78028C64-9E2B-4A1A-8335-AC16A1B46C89}"/>
              </a:ext>
            </a:extLst>
          </p:cNvPr>
          <p:cNvPicPr>
            <a:picLocks noChangeAspect="1"/>
          </p:cNvPicPr>
          <p:nvPr/>
        </p:nvPicPr>
        <p:blipFill>
          <a:blip r:embed="rId3" cstate="print"/>
          <a:stretch>
            <a:fillRect/>
          </a:stretch>
        </p:blipFill>
        <p:spPr>
          <a:xfrm>
            <a:off x="6460067" y="4046953"/>
            <a:ext cx="3335866" cy="2404762"/>
          </a:xfrm>
          <a:prstGeom prst="rect">
            <a:avLst/>
          </a:prstGeom>
        </p:spPr>
      </p:pic>
      <p:pic>
        <p:nvPicPr>
          <p:cNvPr id="8" name="Picture 9" descr="Diagram&#10;&#10;Description automatically generated">
            <a:extLst>
              <a:ext uri="{FF2B5EF4-FFF2-40B4-BE49-F238E27FC236}">
                <a16:creationId xmlns="" xmlns:a16="http://schemas.microsoft.com/office/drawing/2014/main" id="{F39B5708-7DC9-47E6-9B0E-C4A92731C6B9}"/>
              </a:ext>
            </a:extLst>
          </p:cNvPr>
          <p:cNvPicPr>
            <a:picLocks noChangeAspect="1"/>
          </p:cNvPicPr>
          <p:nvPr/>
        </p:nvPicPr>
        <p:blipFill rotWithShape="1">
          <a:blip r:embed="rId4" cstate="print"/>
          <a:srcRect l="-821" r="513" b="6623"/>
          <a:stretch/>
        </p:blipFill>
        <p:spPr>
          <a:xfrm>
            <a:off x="1992488" y="4146199"/>
            <a:ext cx="3174976" cy="2305655"/>
          </a:xfrm>
          <a:prstGeom prst="rect">
            <a:avLst/>
          </a:prstGeom>
        </p:spPr>
      </p:pic>
    </p:spTree>
    <p:extLst>
      <p:ext uri="{BB962C8B-B14F-4D97-AF65-F5344CB8AC3E}">
        <p14:creationId xmlns="" xmlns:p14="http://schemas.microsoft.com/office/powerpoint/2010/main" val="19541315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7141431" y="1468766"/>
            <a:ext cx="4659487" cy="4985980"/>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600"/>
              </a:spcAft>
              <a:buFont typeface="Arial"/>
              <a:buChar char="•"/>
            </a:pPr>
            <a:r>
              <a:rPr lang="en-US" sz="2800" dirty="0">
                <a:solidFill>
                  <a:schemeClr val="bg1"/>
                </a:solidFill>
                <a:latin typeface="Times New Roman"/>
                <a:cs typeface="Calibri Light"/>
              </a:rPr>
              <a:t>Through the ray bundles some finite fraction of Radiant exitance M from scene point P becomes the radiance E on sensor</a:t>
            </a:r>
            <a:endParaRPr lang="en-US" sz="2800">
              <a:solidFill>
                <a:schemeClr val="bg1"/>
              </a:solidFill>
              <a:latin typeface="Times New Roman"/>
              <a:cs typeface="Times New Roman"/>
            </a:endParaRPr>
          </a:p>
          <a:p>
            <a:pPr>
              <a:spcAft>
                <a:spcPts val="600"/>
              </a:spcAft>
            </a:pPr>
            <a:endParaRPr lang="en-US" sz="2800" dirty="0">
              <a:solidFill>
                <a:schemeClr val="bg1"/>
              </a:solidFill>
              <a:latin typeface="Times New Roman"/>
              <a:cs typeface="Calibri Light"/>
            </a:endParaRPr>
          </a:p>
          <a:p>
            <a:pPr marL="457200" indent="-457200">
              <a:spcAft>
                <a:spcPts val="600"/>
              </a:spcAft>
              <a:buFont typeface="Arial"/>
              <a:buChar char="•"/>
            </a:pPr>
            <a:r>
              <a:rPr lang="en-US" sz="2800" dirty="0">
                <a:solidFill>
                  <a:schemeClr val="bg1"/>
                </a:solidFill>
                <a:latin typeface="Times New Roman"/>
                <a:cs typeface="Calibri Light"/>
              </a:rPr>
              <a:t>However, every time calculating the E is cumbersome, so we model lenses as thin Lens for the practical purposes</a:t>
            </a:r>
          </a:p>
        </p:txBody>
      </p:sp>
      <p:sp>
        <p:nvSpPr>
          <p:cNvPr id="12" name="TextBox 1">
            <a:extLst>
              <a:ext uri="{FF2B5EF4-FFF2-40B4-BE49-F238E27FC236}">
                <a16:creationId xmlns="" xmlns:a16="http://schemas.microsoft.com/office/drawing/2014/main" id="{669207B4-0C2B-42B1-9423-E374BB168C66}"/>
              </a:ext>
            </a:extLst>
          </p:cNvPr>
          <p:cNvSpPr txBox="1"/>
          <p:nvPr/>
        </p:nvSpPr>
        <p:spPr>
          <a:xfrm>
            <a:off x="2466623" y="294721"/>
            <a:ext cx="7444215"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4000" dirty="0">
                <a:latin typeface="Times New Roman"/>
                <a:cs typeface="Times New Roman"/>
              </a:rPr>
              <a:t>Ray Bending for Image formation</a:t>
            </a:r>
            <a:endParaRPr lang="en-US" sz="4000" dirty="0">
              <a:latin typeface="Times New Roman"/>
              <a:cs typeface="Calibri"/>
            </a:endParaRPr>
          </a:p>
        </p:txBody>
      </p:sp>
      <p:pic>
        <p:nvPicPr>
          <p:cNvPr id="3" name="Picture 4" descr="Chart, diagram&#10;&#10;Description automatically generated">
            <a:extLst>
              <a:ext uri="{FF2B5EF4-FFF2-40B4-BE49-F238E27FC236}">
                <a16:creationId xmlns="" xmlns:a16="http://schemas.microsoft.com/office/drawing/2014/main" id="{2D9E5357-ACF3-4E3B-9E76-AE9606B9A4BE}"/>
              </a:ext>
            </a:extLst>
          </p:cNvPr>
          <p:cNvPicPr>
            <a:picLocks noChangeAspect="1"/>
          </p:cNvPicPr>
          <p:nvPr/>
        </p:nvPicPr>
        <p:blipFill rotWithShape="1">
          <a:blip r:embed="rId2"/>
          <a:srcRect t="14804" r="225" b="17220"/>
          <a:stretch/>
        </p:blipFill>
        <p:spPr>
          <a:xfrm>
            <a:off x="759178" y="1474780"/>
            <a:ext cx="6242776" cy="4995106"/>
          </a:xfrm>
          <a:prstGeom prst="rect">
            <a:avLst/>
          </a:prstGeom>
        </p:spPr>
      </p:pic>
    </p:spTree>
    <p:extLst>
      <p:ext uri="{BB962C8B-B14F-4D97-AF65-F5344CB8AC3E}">
        <p14:creationId xmlns="" xmlns:p14="http://schemas.microsoft.com/office/powerpoint/2010/main" val="22619359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222957" y="956733"/>
            <a:ext cx="11534420"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800" dirty="0">
                <a:latin typeface="Times New Roman"/>
                <a:cs typeface="Calibri"/>
              </a:rPr>
              <a:t>We have 3 parameters to choose from for defining Ideal Lens completely</a:t>
            </a:r>
            <a:endParaRPr lang="en-US" sz="2800">
              <a:latin typeface="Calibri"/>
              <a:cs typeface="Calibri"/>
            </a:endParaRPr>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
            <a:extLst>
              <a:ext uri="{FF2B5EF4-FFF2-40B4-BE49-F238E27FC236}">
                <a16:creationId xmlns="" xmlns:a16="http://schemas.microsoft.com/office/drawing/2014/main" id="{E9D41B59-9CBC-4450-B539-66CA9D20059C}"/>
              </a:ext>
            </a:extLst>
          </p:cNvPr>
          <p:cNvSpPr txBox="1"/>
          <p:nvPr/>
        </p:nvSpPr>
        <p:spPr>
          <a:xfrm>
            <a:off x="434624" y="81844"/>
            <a:ext cx="11322753"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latin typeface="Times New Roman"/>
                <a:cs typeface="Times New Roman"/>
              </a:rPr>
              <a:t>Ideal Thin Lens parameters</a:t>
            </a:r>
            <a:endParaRPr lang="en-US" sz="4000" dirty="0">
              <a:latin typeface="Times New Roman"/>
              <a:ea typeface="+mn-lt"/>
              <a:cs typeface="Times New Roman"/>
            </a:endParaRPr>
          </a:p>
        </p:txBody>
      </p:sp>
      <p:pic>
        <p:nvPicPr>
          <p:cNvPr id="2" name="Picture 4" descr="Chart&#10;&#10;Description automatically generated">
            <a:extLst>
              <a:ext uri="{FF2B5EF4-FFF2-40B4-BE49-F238E27FC236}">
                <a16:creationId xmlns="" xmlns:a16="http://schemas.microsoft.com/office/drawing/2014/main" id="{1FC42D76-E626-41C3-933E-FEF7A1232C5F}"/>
              </a:ext>
            </a:extLst>
          </p:cNvPr>
          <p:cNvPicPr>
            <a:picLocks noChangeAspect="1"/>
          </p:cNvPicPr>
          <p:nvPr/>
        </p:nvPicPr>
        <p:blipFill>
          <a:blip r:embed="rId2"/>
          <a:stretch>
            <a:fillRect/>
          </a:stretch>
        </p:blipFill>
        <p:spPr>
          <a:xfrm>
            <a:off x="293511" y="2067754"/>
            <a:ext cx="4041422" cy="2835379"/>
          </a:xfrm>
          <a:prstGeom prst="rect">
            <a:avLst/>
          </a:prstGeom>
        </p:spPr>
      </p:pic>
      <p:pic>
        <p:nvPicPr>
          <p:cNvPr id="5" name="Picture 5" descr="Diagram&#10;&#10;Description automatically generated">
            <a:extLst>
              <a:ext uri="{FF2B5EF4-FFF2-40B4-BE49-F238E27FC236}">
                <a16:creationId xmlns="" xmlns:a16="http://schemas.microsoft.com/office/drawing/2014/main" id="{C7C3B483-3A20-4E4E-8257-B5179C6807D9}"/>
              </a:ext>
            </a:extLst>
          </p:cNvPr>
          <p:cNvPicPr>
            <a:picLocks noChangeAspect="1"/>
          </p:cNvPicPr>
          <p:nvPr/>
        </p:nvPicPr>
        <p:blipFill>
          <a:blip r:embed="rId3"/>
          <a:stretch>
            <a:fillRect/>
          </a:stretch>
        </p:blipFill>
        <p:spPr>
          <a:xfrm>
            <a:off x="4329288" y="3418666"/>
            <a:ext cx="3674532" cy="2673554"/>
          </a:xfrm>
          <a:prstGeom prst="rect">
            <a:avLst/>
          </a:prstGeom>
        </p:spPr>
      </p:pic>
      <p:pic>
        <p:nvPicPr>
          <p:cNvPr id="7" name="Picture 7" descr="A picture containing object&#10;&#10;Description automatically generated">
            <a:extLst>
              <a:ext uri="{FF2B5EF4-FFF2-40B4-BE49-F238E27FC236}">
                <a16:creationId xmlns="" xmlns:a16="http://schemas.microsoft.com/office/drawing/2014/main" id="{B60C88AD-487E-480B-A0F6-EC00A62FF052}"/>
              </a:ext>
            </a:extLst>
          </p:cNvPr>
          <p:cNvPicPr>
            <a:picLocks noChangeAspect="1"/>
          </p:cNvPicPr>
          <p:nvPr/>
        </p:nvPicPr>
        <p:blipFill>
          <a:blip r:embed="rId4"/>
          <a:stretch>
            <a:fillRect/>
          </a:stretch>
        </p:blipFill>
        <p:spPr>
          <a:xfrm>
            <a:off x="8026401" y="4644007"/>
            <a:ext cx="3730977" cy="1817428"/>
          </a:xfrm>
          <a:prstGeom prst="rect">
            <a:avLst/>
          </a:prstGeom>
        </p:spPr>
      </p:pic>
      <p:sp>
        <p:nvSpPr>
          <p:cNvPr id="8" name="TextBox 7">
            <a:extLst>
              <a:ext uri="{FF2B5EF4-FFF2-40B4-BE49-F238E27FC236}">
                <a16:creationId xmlns="" xmlns:a16="http://schemas.microsoft.com/office/drawing/2014/main" id="{89B466BC-1E62-4B37-97D1-B798E2C59787}"/>
              </a:ext>
            </a:extLst>
          </p:cNvPr>
          <p:cNvSpPr txBox="1"/>
          <p:nvPr/>
        </p:nvSpPr>
        <p:spPr>
          <a:xfrm>
            <a:off x="293511" y="1690510"/>
            <a:ext cx="37450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3"/>
            <a:r>
              <a:rPr lang="en-US" sz="2000" b="1" dirty="0">
                <a:latin typeface="Times New Roman"/>
                <a:cs typeface="Times New Roman"/>
              </a:rPr>
              <a:t>Focal Length</a:t>
            </a:r>
            <a:endParaRPr lang="en-US" sz="2000" b="1">
              <a:latin typeface="Times New Roman"/>
              <a:cs typeface="Calibri"/>
            </a:endParaRPr>
          </a:p>
        </p:txBody>
      </p:sp>
      <p:sp>
        <p:nvSpPr>
          <p:cNvPr id="14" name="TextBox 13">
            <a:extLst>
              <a:ext uri="{FF2B5EF4-FFF2-40B4-BE49-F238E27FC236}">
                <a16:creationId xmlns="" xmlns:a16="http://schemas.microsoft.com/office/drawing/2014/main" id="{E7E2E6E5-0BC2-445B-8B92-3B7F4BABEBB2}"/>
              </a:ext>
            </a:extLst>
          </p:cNvPr>
          <p:cNvSpPr txBox="1"/>
          <p:nvPr/>
        </p:nvSpPr>
        <p:spPr>
          <a:xfrm>
            <a:off x="4613275" y="284938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2000" b="1" dirty="0">
                <a:latin typeface="Times New Roman"/>
                <a:cs typeface="Times New Roman"/>
              </a:rPr>
              <a:t>Aperture Diameter</a:t>
            </a:r>
            <a:endParaRPr lang="en-US"/>
          </a:p>
        </p:txBody>
      </p:sp>
      <p:sp>
        <p:nvSpPr>
          <p:cNvPr id="16" name="TextBox 15">
            <a:extLst>
              <a:ext uri="{FF2B5EF4-FFF2-40B4-BE49-F238E27FC236}">
                <a16:creationId xmlns="" xmlns:a16="http://schemas.microsoft.com/office/drawing/2014/main" id="{582C35D9-7DE0-4D7F-B130-793BB9292C32}"/>
              </a:ext>
            </a:extLst>
          </p:cNvPr>
          <p:cNvSpPr txBox="1"/>
          <p:nvPr/>
        </p:nvSpPr>
        <p:spPr>
          <a:xfrm>
            <a:off x="7945261" y="4036481"/>
            <a:ext cx="39285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Times New Roman"/>
                <a:cs typeface="Times New Roman"/>
              </a:rPr>
              <a:t>Lens Speed or f-number</a:t>
            </a:r>
          </a:p>
        </p:txBody>
      </p:sp>
    </p:spTree>
    <p:extLst>
      <p:ext uri="{BB962C8B-B14F-4D97-AF65-F5344CB8AC3E}">
        <p14:creationId xmlns="" xmlns:p14="http://schemas.microsoft.com/office/powerpoint/2010/main" val="125047786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2" name="TextBox 1">
            <a:extLst>
              <a:ext uri="{FF2B5EF4-FFF2-40B4-BE49-F238E27FC236}">
                <a16:creationId xmlns="" xmlns:a16="http://schemas.microsoft.com/office/drawing/2014/main" id="{70771429-0169-4826-B224-EB08FF33E5CB}"/>
              </a:ext>
            </a:extLst>
          </p:cNvPr>
          <p:cNvSpPr txBox="1"/>
          <p:nvPr/>
        </p:nvSpPr>
        <p:spPr>
          <a:xfrm>
            <a:off x="2898422" y="294318"/>
            <a:ext cx="78703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Digital Camera Parameters</a:t>
            </a:r>
          </a:p>
        </p:txBody>
      </p:sp>
      <p:graphicFrame>
        <p:nvGraphicFramePr>
          <p:cNvPr id="7846" name="Diagram 7846">
            <a:extLst>
              <a:ext uri="{FF2B5EF4-FFF2-40B4-BE49-F238E27FC236}">
                <a16:creationId xmlns="" xmlns:a16="http://schemas.microsoft.com/office/drawing/2014/main" id="{2C09F38A-D417-400F-8C51-D65A52F3522D}"/>
              </a:ext>
            </a:extLst>
          </p:cNvPr>
          <p:cNvGraphicFramePr/>
          <p:nvPr>
            <p:extLst>
              <p:ext uri="{D42A27DB-BD31-4B8C-83A1-F6EECF244321}">
                <p14:modId xmlns="" xmlns:p14="http://schemas.microsoft.com/office/powerpoint/2010/main" val="456986882"/>
              </p:ext>
            </p:extLst>
          </p:nvPr>
        </p:nvGraphicFramePr>
        <p:xfrm>
          <a:off x="1331283" y="998260"/>
          <a:ext cx="9531450" cy="2006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186" name="Isosceles Triangle 8185">
            <a:extLst>
              <a:ext uri="{FF2B5EF4-FFF2-40B4-BE49-F238E27FC236}">
                <a16:creationId xmlns="" xmlns:a16="http://schemas.microsoft.com/office/drawing/2014/main" id="{A7CCE1C0-F7E7-4B5B-9D3D-0C0DDB4002DA}"/>
              </a:ext>
            </a:extLst>
          </p:cNvPr>
          <p:cNvSpPr/>
          <p:nvPr/>
        </p:nvSpPr>
        <p:spPr>
          <a:xfrm rot="-5400000">
            <a:off x="9784869" y="1490134"/>
            <a:ext cx="1241776" cy="101599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6" name="TextBox 8215">
            <a:extLst>
              <a:ext uri="{FF2B5EF4-FFF2-40B4-BE49-F238E27FC236}">
                <a16:creationId xmlns="" xmlns:a16="http://schemas.microsoft.com/office/drawing/2014/main" id="{B4777782-F0AE-45D4-A12F-2B533154DD33}"/>
              </a:ext>
            </a:extLst>
          </p:cNvPr>
          <p:cNvSpPr txBox="1"/>
          <p:nvPr/>
        </p:nvSpPr>
        <p:spPr>
          <a:xfrm>
            <a:off x="6629400" y="2607734"/>
            <a:ext cx="53537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PMAG = Sensor Size [mm] /  Field of View[mm]</a:t>
            </a:r>
            <a:endParaRPr lang="en-US" sz="2000" b="1" dirty="0">
              <a:cs typeface="Calibri"/>
            </a:endParaRPr>
          </a:p>
        </p:txBody>
      </p:sp>
      <p:pic>
        <p:nvPicPr>
          <p:cNvPr id="8201" name="Picture 8201" descr="Diagram&#10;&#10;Description automatically generated">
            <a:extLst>
              <a:ext uri="{FF2B5EF4-FFF2-40B4-BE49-F238E27FC236}">
                <a16:creationId xmlns="" xmlns:a16="http://schemas.microsoft.com/office/drawing/2014/main" id="{EA786EDA-5F6E-4FED-B181-6DC8D8A02644}"/>
              </a:ext>
            </a:extLst>
          </p:cNvPr>
          <p:cNvPicPr>
            <a:picLocks noChangeAspect="1"/>
          </p:cNvPicPr>
          <p:nvPr/>
        </p:nvPicPr>
        <p:blipFill>
          <a:blip r:embed="rId6"/>
          <a:stretch>
            <a:fillRect/>
          </a:stretch>
        </p:blipFill>
        <p:spPr>
          <a:xfrm>
            <a:off x="2677079" y="2997219"/>
            <a:ext cx="5747656" cy="3603939"/>
          </a:xfrm>
          <a:prstGeom prst="rect">
            <a:avLst/>
          </a:prstGeom>
        </p:spPr>
      </p:pic>
      <p:sp>
        <p:nvSpPr>
          <p:cNvPr id="16" name="TextBox 15"/>
          <p:cNvSpPr txBox="1"/>
          <p:nvPr/>
        </p:nvSpPr>
        <p:spPr>
          <a:xfrm>
            <a:off x="8610600" y="6488668"/>
            <a:ext cx="2959721" cy="369332"/>
          </a:xfrm>
          <a:prstGeom prst="rect">
            <a:avLst/>
          </a:prstGeom>
          <a:noFill/>
        </p:spPr>
        <p:txBody>
          <a:bodyPr wrap="none" rtlCol="0">
            <a:spAutoFit/>
          </a:bodyPr>
          <a:lstStyle/>
          <a:p>
            <a:r>
              <a:rPr lang="en-US" b="1" dirty="0" smtClean="0"/>
              <a:t>Image Credit: Edmund Optics</a:t>
            </a:r>
            <a:endParaRPr lang="en-US" b="1" dirty="0"/>
          </a:p>
        </p:txBody>
      </p:sp>
    </p:spTree>
    <p:extLst>
      <p:ext uri="{BB962C8B-B14F-4D97-AF65-F5344CB8AC3E}">
        <p14:creationId xmlns="" xmlns:p14="http://schemas.microsoft.com/office/powerpoint/2010/main" val="257049278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 xmlns:a16="http://schemas.microsoft.com/office/drawing/2014/main" id="{99ED5833-B85B-4103-8A3B-CAB0308E6C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6" name="Rectangle 5">
            <a:extLst>
              <a:ext uri="{FF2B5EF4-FFF2-40B4-BE49-F238E27FC236}">
                <a16:creationId xmlns="" xmlns:a16="http://schemas.microsoft.com/office/drawing/2014/main" id="{1901B457-01D8-4E5E-87C0-18D25A14E58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 xmlns:a16="http://schemas.microsoft.com/office/drawing/2014/main" id="{8393F8B9-766B-4C25-9ADB-83D63671E1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5896C0FC-235A-4614-9A52-FC8AAF7C1D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44C3DEE-CEDB-433D-9082-BB823C0760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CCAB5AF3-3AE2-47C2-B6C2-526CB1D1E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 xmlns:a16="http://schemas.microsoft.com/office/drawing/2014/main" id="{E1A51794-D3FF-4DC0-8C8C-52220ED8DD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 xmlns:a16="http://schemas.microsoft.com/office/drawing/2014/main" id="{FBCECB1E-E014-43A5-90AB-A11849CE49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Diagram&#10;&#10;Description automatically generated">
            <a:extLst>
              <a:ext uri="{FF2B5EF4-FFF2-40B4-BE49-F238E27FC236}">
                <a16:creationId xmlns="" xmlns:a16="http://schemas.microsoft.com/office/drawing/2014/main" id="{E1008D73-8014-4D32-8DA8-D4A1257DB726}"/>
              </a:ext>
            </a:extLst>
          </p:cNvPr>
          <p:cNvPicPr>
            <a:picLocks noChangeAspect="1"/>
          </p:cNvPicPr>
          <p:nvPr/>
        </p:nvPicPr>
        <p:blipFill>
          <a:blip r:embed="rId2"/>
          <a:stretch>
            <a:fillRect/>
          </a:stretch>
        </p:blipFill>
        <p:spPr>
          <a:xfrm>
            <a:off x="139725" y="2153111"/>
            <a:ext cx="5828261" cy="3976575"/>
          </a:xfrm>
          <a:prstGeom prst="rect">
            <a:avLst/>
          </a:prstGeom>
        </p:spPr>
      </p:pic>
      <p:pic>
        <p:nvPicPr>
          <p:cNvPr id="5" name="Picture 5" descr="Diagram&#10;&#10;Description automatically generated">
            <a:extLst>
              <a:ext uri="{FF2B5EF4-FFF2-40B4-BE49-F238E27FC236}">
                <a16:creationId xmlns="" xmlns:a16="http://schemas.microsoft.com/office/drawing/2014/main" id="{60510D3F-F43C-4746-A052-A2FBA9434255}"/>
              </a:ext>
            </a:extLst>
          </p:cNvPr>
          <p:cNvPicPr>
            <a:picLocks noChangeAspect="1"/>
          </p:cNvPicPr>
          <p:nvPr/>
        </p:nvPicPr>
        <p:blipFill>
          <a:blip r:embed="rId3"/>
          <a:stretch>
            <a:fillRect/>
          </a:stretch>
        </p:blipFill>
        <p:spPr>
          <a:xfrm>
            <a:off x="6178457" y="2095370"/>
            <a:ext cx="5828261" cy="4022308"/>
          </a:xfrm>
          <a:prstGeom prst="rect">
            <a:avLst/>
          </a:prstGeom>
        </p:spPr>
      </p:pic>
      <p:sp>
        <p:nvSpPr>
          <p:cNvPr id="3" name="TextBox 2">
            <a:extLst>
              <a:ext uri="{FF2B5EF4-FFF2-40B4-BE49-F238E27FC236}">
                <a16:creationId xmlns="" xmlns:a16="http://schemas.microsoft.com/office/drawing/2014/main" id="{F9230A6C-7434-4FA9-B6EE-A0932A3BB5A1}"/>
              </a:ext>
            </a:extLst>
          </p:cNvPr>
          <p:cNvSpPr txBox="1"/>
          <p:nvPr/>
        </p:nvSpPr>
        <p:spPr>
          <a:xfrm>
            <a:off x="1198181" y="288738"/>
            <a:ext cx="9795638" cy="11143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4400" dirty="0">
                <a:latin typeface="Times New Roman"/>
                <a:ea typeface="+mj-ea"/>
                <a:cs typeface="Times New Roman"/>
              </a:rPr>
              <a:t>Focal </a:t>
            </a:r>
            <a:r>
              <a:rPr lang="en-US" sz="4000" dirty="0">
                <a:latin typeface="Times New Roman"/>
                <a:ea typeface="+mj-ea"/>
                <a:cs typeface="Times New Roman"/>
              </a:rPr>
              <a:t>Length and </a:t>
            </a:r>
            <a:r>
              <a:rPr lang="en-US" sz="4400" dirty="0">
                <a:latin typeface="Times New Roman"/>
                <a:ea typeface="+mj-ea"/>
                <a:cs typeface="Times New Roman"/>
              </a:rPr>
              <a:t>Field of View</a:t>
            </a:r>
            <a:endParaRPr lang="en-US" sz="1400" dirty="0">
              <a:ea typeface="+mj-ea"/>
              <a:cs typeface="Calibri"/>
            </a:endParaRPr>
          </a:p>
        </p:txBody>
      </p:sp>
      <p:sp>
        <p:nvSpPr>
          <p:cNvPr id="14" name="Rectangle 13"/>
          <p:cNvSpPr/>
          <p:nvPr/>
        </p:nvSpPr>
        <p:spPr>
          <a:xfrm>
            <a:off x="8715699" y="6231374"/>
            <a:ext cx="2959721" cy="369332"/>
          </a:xfrm>
          <a:prstGeom prst="rect">
            <a:avLst/>
          </a:prstGeom>
        </p:spPr>
        <p:txBody>
          <a:bodyPr wrap="none">
            <a:spAutoFit/>
          </a:bodyPr>
          <a:lstStyle/>
          <a:p>
            <a:r>
              <a:rPr lang="en-US" b="1" dirty="0" smtClean="0"/>
              <a:t>Image Credit: Edmund Optics</a:t>
            </a:r>
            <a:endParaRPr lang="en-US" b="1" dirty="0"/>
          </a:p>
        </p:txBody>
      </p:sp>
    </p:spTree>
    <p:extLst>
      <p:ext uri="{BB962C8B-B14F-4D97-AF65-F5344CB8AC3E}">
        <p14:creationId xmlns="" xmlns:p14="http://schemas.microsoft.com/office/powerpoint/2010/main" val="307148036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b="1">
                <a:solidFill>
                  <a:srgbClr val="FFFFFF"/>
                </a:solidFill>
                <a:latin typeface="Calibri Light"/>
              </a:rPr>
              <a:t>Hence, Computational Photography enables us to capture what we want to capture rather than what we can capture!!!</a:t>
            </a: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pic>
        <p:nvPicPr>
          <p:cNvPr id="2" name="Picture 2" descr="Diagram&#10;&#10;Description automatically generated">
            <a:extLst>
              <a:ext uri="{FF2B5EF4-FFF2-40B4-BE49-F238E27FC236}">
                <a16:creationId xmlns="" xmlns:a16="http://schemas.microsoft.com/office/drawing/2014/main" id="{E7EF4CC5-D8D9-428C-84D8-82EE9EED0447}"/>
              </a:ext>
            </a:extLst>
          </p:cNvPr>
          <p:cNvPicPr>
            <a:picLocks noChangeAspect="1"/>
          </p:cNvPicPr>
          <p:nvPr/>
        </p:nvPicPr>
        <p:blipFill>
          <a:blip r:embed="rId2"/>
          <a:stretch>
            <a:fillRect/>
          </a:stretch>
        </p:blipFill>
        <p:spPr>
          <a:xfrm>
            <a:off x="1528661" y="1661982"/>
            <a:ext cx="8990512" cy="4450303"/>
          </a:xfrm>
          <a:prstGeom prst="rect">
            <a:avLst/>
          </a:prstGeom>
        </p:spPr>
      </p:pic>
      <p:sp>
        <p:nvSpPr>
          <p:cNvPr id="6" name="TextBox 5">
            <a:extLst>
              <a:ext uri="{FF2B5EF4-FFF2-40B4-BE49-F238E27FC236}">
                <a16:creationId xmlns="" xmlns:a16="http://schemas.microsoft.com/office/drawing/2014/main" id="{073BD8E1-20D3-4CFA-BBFE-8842D7BB9329}"/>
              </a:ext>
            </a:extLst>
          </p:cNvPr>
          <p:cNvSpPr txBox="1"/>
          <p:nvPr/>
        </p:nvSpPr>
        <p:spPr>
          <a:xfrm>
            <a:off x="2339622" y="307621"/>
            <a:ext cx="75127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New Roman"/>
              </a:rPr>
              <a:t>Digital Photography</a:t>
            </a:r>
          </a:p>
        </p:txBody>
      </p:sp>
      <p:sp>
        <p:nvSpPr>
          <p:cNvPr id="5" name="TextBox 4">
            <a:extLst>
              <a:ext uri="{FF2B5EF4-FFF2-40B4-BE49-F238E27FC236}">
                <a16:creationId xmlns="" xmlns:a16="http://schemas.microsoft.com/office/drawing/2014/main" id="{A6075B82-63C7-447F-B8C7-940EEA1E3721}"/>
              </a:ext>
            </a:extLst>
          </p:cNvPr>
          <p:cNvSpPr txBox="1"/>
          <p:nvPr/>
        </p:nvSpPr>
        <p:spPr>
          <a:xfrm>
            <a:off x="10439400" y="1719943"/>
            <a:ext cx="2743200"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solidFill>
                <a:cs typeface="Calibri"/>
              </a:rPr>
              <a:t>Only by the </a:t>
            </a:r>
          </a:p>
          <a:p>
            <a:r>
              <a:rPr lang="en-US" b="1">
                <a:solidFill>
                  <a:schemeClr val="accent1"/>
                </a:solidFill>
                <a:cs typeface="Calibri"/>
              </a:rPr>
              <a:t>humans</a:t>
            </a:r>
          </a:p>
        </p:txBody>
      </p:sp>
      <p:sp>
        <p:nvSpPr>
          <p:cNvPr id="7" name="TextBox 6">
            <a:extLst>
              <a:ext uri="{FF2B5EF4-FFF2-40B4-BE49-F238E27FC236}">
                <a16:creationId xmlns="" xmlns:a16="http://schemas.microsoft.com/office/drawing/2014/main" id="{5A0AB396-74C3-4342-9351-F26054373DC7}"/>
              </a:ext>
            </a:extLst>
          </p:cNvPr>
          <p:cNvSpPr txBox="1"/>
          <p:nvPr/>
        </p:nvSpPr>
        <p:spPr>
          <a:xfrm>
            <a:off x="5486400" y="6215743"/>
            <a:ext cx="6248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Image Credit: </a:t>
            </a:r>
            <a:r>
              <a:rPr lang="en-US" b="1" dirty="0" err="1">
                <a:ea typeface="+mn-lt"/>
                <a:cs typeface="+mn-lt"/>
              </a:rPr>
              <a:t>Raskar</a:t>
            </a:r>
            <a:r>
              <a:rPr lang="en-US" b="1" dirty="0">
                <a:ea typeface="+mn-lt"/>
                <a:cs typeface="+mn-lt"/>
              </a:rPr>
              <a:t> Tumblin Computational Photography</a:t>
            </a:r>
            <a:endParaRPr lang="en-US" dirty="0">
              <a:ea typeface="+mn-lt"/>
              <a:cs typeface="+mn-lt"/>
            </a:endParaRPr>
          </a:p>
          <a:p>
            <a:endParaRPr lang="en-US" b="1" dirty="0">
              <a:cs typeface="Calibri"/>
            </a:endParaRPr>
          </a:p>
        </p:txBody>
      </p:sp>
    </p:spTree>
    <p:extLst>
      <p:ext uri="{BB962C8B-B14F-4D97-AF65-F5344CB8AC3E}">
        <p14:creationId xmlns="" xmlns:p14="http://schemas.microsoft.com/office/powerpoint/2010/main" val="21954235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 xmlns:a16="http://schemas.microsoft.com/office/drawing/2014/main" id="{99ED5833-B85B-4103-8A3B-CAB0308E6C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6" name="Rectangle 5">
            <a:extLst>
              <a:ext uri="{FF2B5EF4-FFF2-40B4-BE49-F238E27FC236}">
                <a16:creationId xmlns="" xmlns:a16="http://schemas.microsoft.com/office/drawing/2014/main" id="{1901B457-01D8-4E5E-87C0-18D25A14E58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 xmlns:a16="http://schemas.microsoft.com/office/drawing/2014/main" id="{8393F8B9-766B-4C25-9ADB-83D63671E1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5896C0FC-235A-4614-9A52-FC8AAF7C1D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44C3DEE-CEDB-433D-9082-BB823C0760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CCAB5AF3-3AE2-47C2-B6C2-526CB1D1E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 xmlns:a16="http://schemas.microsoft.com/office/drawing/2014/main" id="{E1A51794-D3FF-4DC0-8C8C-52220ED8DD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 xmlns:a16="http://schemas.microsoft.com/office/drawing/2014/main" id="{FBCECB1E-E014-43A5-90AB-A11849CE49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1212292" y="585071"/>
            <a:ext cx="9781527" cy="8180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4400" dirty="0">
                <a:latin typeface="Times New Roman"/>
                <a:ea typeface="+mj-ea"/>
                <a:cs typeface="Times New Roman"/>
              </a:rPr>
              <a:t>Resolution</a:t>
            </a:r>
            <a:endParaRPr lang="en-US" dirty="0">
              <a:ea typeface="+mj-ea"/>
            </a:endParaRPr>
          </a:p>
        </p:txBody>
      </p:sp>
      <p:pic>
        <p:nvPicPr>
          <p:cNvPr id="9" name="Picture 10" descr="Chart&#10;&#10;Description automatically generated">
            <a:extLst>
              <a:ext uri="{FF2B5EF4-FFF2-40B4-BE49-F238E27FC236}">
                <a16:creationId xmlns="" xmlns:a16="http://schemas.microsoft.com/office/drawing/2014/main" id="{B17A4EE5-CD4B-4D2A-BD52-382F5255763B}"/>
              </a:ext>
            </a:extLst>
          </p:cNvPr>
          <p:cNvPicPr>
            <a:picLocks noChangeAspect="1"/>
          </p:cNvPicPr>
          <p:nvPr/>
        </p:nvPicPr>
        <p:blipFill>
          <a:blip r:embed="rId2"/>
          <a:stretch>
            <a:fillRect/>
          </a:stretch>
        </p:blipFill>
        <p:spPr>
          <a:xfrm>
            <a:off x="872067" y="1710466"/>
            <a:ext cx="4351866" cy="4467179"/>
          </a:xfrm>
          <a:prstGeom prst="rect">
            <a:avLst/>
          </a:prstGeom>
        </p:spPr>
      </p:pic>
      <p:pic>
        <p:nvPicPr>
          <p:cNvPr id="11" name="Picture 12" descr="Diagram, schematic&#10;&#10;Description automatically generated">
            <a:extLst>
              <a:ext uri="{FF2B5EF4-FFF2-40B4-BE49-F238E27FC236}">
                <a16:creationId xmlns="" xmlns:a16="http://schemas.microsoft.com/office/drawing/2014/main" id="{CF0CC9AD-19C5-491E-A2CC-7CC54F83898A}"/>
              </a:ext>
            </a:extLst>
          </p:cNvPr>
          <p:cNvPicPr>
            <a:picLocks noChangeAspect="1"/>
          </p:cNvPicPr>
          <p:nvPr/>
        </p:nvPicPr>
        <p:blipFill>
          <a:blip r:embed="rId3"/>
          <a:stretch>
            <a:fillRect/>
          </a:stretch>
        </p:blipFill>
        <p:spPr>
          <a:xfrm>
            <a:off x="6093178" y="1706145"/>
            <a:ext cx="5057421" cy="4292377"/>
          </a:xfrm>
          <a:prstGeom prst="rect">
            <a:avLst/>
          </a:prstGeom>
        </p:spPr>
      </p:pic>
      <p:sp>
        <p:nvSpPr>
          <p:cNvPr id="14" name="Rectangle 13"/>
          <p:cNvSpPr/>
          <p:nvPr/>
        </p:nvSpPr>
        <p:spPr>
          <a:xfrm>
            <a:off x="8273739" y="6183868"/>
            <a:ext cx="2959721" cy="369332"/>
          </a:xfrm>
          <a:prstGeom prst="rect">
            <a:avLst/>
          </a:prstGeom>
        </p:spPr>
        <p:txBody>
          <a:bodyPr wrap="none">
            <a:spAutoFit/>
          </a:bodyPr>
          <a:lstStyle/>
          <a:p>
            <a:r>
              <a:rPr lang="en-US" b="1" dirty="0" smtClean="0"/>
              <a:t>Image Credit: Edmund Optics</a:t>
            </a:r>
            <a:endParaRPr lang="en-US" b="1" dirty="0"/>
          </a:p>
        </p:txBody>
      </p:sp>
    </p:spTree>
    <p:extLst>
      <p:ext uri="{BB962C8B-B14F-4D97-AF65-F5344CB8AC3E}">
        <p14:creationId xmlns="" xmlns:p14="http://schemas.microsoft.com/office/powerpoint/2010/main" val="72826670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 xmlns:a16="http://schemas.microsoft.com/office/drawing/2014/main" id="{99ED5833-B85B-4103-8A3B-CAB0308E6C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6" name="Rectangle 5">
            <a:extLst>
              <a:ext uri="{FF2B5EF4-FFF2-40B4-BE49-F238E27FC236}">
                <a16:creationId xmlns="" xmlns:a16="http://schemas.microsoft.com/office/drawing/2014/main" id="{1901B457-01D8-4E5E-87C0-18D25A14E58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 xmlns:a16="http://schemas.microsoft.com/office/drawing/2014/main" id="{8393F8B9-766B-4C25-9ADB-83D63671E1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5896C0FC-235A-4614-9A52-FC8AAF7C1D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44C3DEE-CEDB-433D-9082-BB823C0760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CCAB5AF3-3AE2-47C2-B6C2-526CB1D1E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 xmlns:a16="http://schemas.microsoft.com/office/drawing/2014/main" id="{E1A51794-D3FF-4DC0-8C8C-52220ED8DD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 xmlns:a16="http://schemas.microsoft.com/office/drawing/2014/main" id="{FBCECB1E-E014-43A5-90AB-A11849CE49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1198180" y="430252"/>
            <a:ext cx="9784753" cy="75515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4400" dirty="0">
                <a:latin typeface="Times New Roman"/>
                <a:ea typeface="+mj-ea"/>
                <a:cs typeface="Times New Roman"/>
              </a:rPr>
              <a:t>Contrast</a:t>
            </a:r>
            <a:endParaRPr lang="en-US" dirty="0">
              <a:ea typeface="+mj-ea"/>
            </a:endParaRPr>
          </a:p>
        </p:txBody>
      </p:sp>
      <p:pic>
        <p:nvPicPr>
          <p:cNvPr id="9" name="Picture 10" descr="Diagram&#10;&#10;Description automatically generated">
            <a:extLst>
              <a:ext uri="{FF2B5EF4-FFF2-40B4-BE49-F238E27FC236}">
                <a16:creationId xmlns="" xmlns:a16="http://schemas.microsoft.com/office/drawing/2014/main" id="{333BA0FD-37B1-4E31-A4E5-46256CFB0356}"/>
              </a:ext>
            </a:extLst>
          </p:cNvPr>
          <p:cNvPicPr>
            <a:picLocks noChangeAspect="1"/>
          </p:cNvPicPr>
          <p:nvPr/>
        </p:nvPicPr>
        <p:blipFill>
          <a:blip r:embed="rId2"/>
          <a:stretch>
            <a:fillRect/>
          </a:stretch>
        </p:blipFill>
        <p:spPr>
          <a:xfrm>
            <a:off x="928512" y="1716544"/>
            <a:ext cx="6228645" cy="4257466"/>
          </a:xfrm>
          <a:prstGeom prst="rect">
            <a:avLst/>
          </a:prstGeom>
        </p:spPr>
      </p:pic>
      <p:pic>
        <p:nvPicPr>
          <p:cNvPr id="11" name="Picture 12" descr="Diagram, text&#10;&#10;Description automatically generated">
            <a:extLst>
              <a:ext uri="{FF2B5EF4-FFF2-40B4-BE49-F238E27FC236}">
                <a16:creationId xmlns="" xmlns:a16="http://schemas.microsoft.com/office/drawing/2014/main" id="{D8006681-C4E5-4830-B41E-36AACF4C9F46}"/>
              </a:ext>
            </a:extLst>
          </p:cNvPr>
          <p:cNvPicPr>
            <a:picLocks noChangeAspect="1"/>
          </p:cNvPicPr>
          <p:nvPr/>
        </p:nvPicPr>
        <p:blipFill>
          <a:blip r:embed="rId3"/>
          <a:stretch>
            <a:fillRect/>
          </a:stretch>
        </p:blipFill>
        <p:spPr>
          <a:xfrm>
            <a:off x="6962422" y="2892761"/>
            <a:ext cx="5015088" cy="1754325"/>
          </a:xfrm>
          <a:prstGeom prst="rect">
            <a:avLst/>
          </a:prstGeom>
        </p:spPr>
      </p:pic>
      <p:sp>
        <p:nvSpPr>
          <p:cNvPr id="14" name="Rectangle 13"/>
          <p:cNvSpPr/>
          <p:nvPr/>
        </p:nvSpPr>
        <p:spPr>
          <a:xfrm>
            <a:off x="8502339" y="6170414"/>
            <a:ext cx="2959721" cy="369332"/>
          </a:xfrm>
          <a:prstGeom prst="rect">
            <a:avLst/>
          </a:prstGeom>
        </p:spPr>
        <p:txBody>
          <a:bodyPr wrap="none">
            <a:spAutoFit/>
          </a:bodyPr>
          <a:lstStyle/>
          <a:p>
            <a:r>
              <a:rPr lang="en-US" b="1" dirty="0" smtClean="0"/>
              <a:t>Image Credit: Edmund Optics</a:t>
            </a:r>
            <a:endParaRPr lang="en-US" b="1" dirty="0"/>
          </a:p>
        </p:txBody>
      </p:sp>
    </p:spTree>
    <p:extLst>
      <p:ext uri="{BB962C8B-B14F-4D97-AF65-F5344CB8AC3E}">
        <p14:creationId xmlns="" xmlns:p14="http://schemas.microsoft.com/office/powerpoint/2010/main" val="220484741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B104AFF8-CF2D-4633-913C-69AC945B4767}"/>
              </a:ext>
            </a:extLst>
          </p:cNvPr>
          <p:cNvSpPr txBox="1"/>
          <p:nvPr/>
        </p:nvSpPr>
        <p:spPr>
          <a:xfrm>
            <a:off x="4288972" y="391886"/>
            <a:ext cx="33201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Depth of Field</a:t>
            </a:r>
          </a:p>
        </p:txBody>
      </p:sp>
      <p:pic>
        <p:nvPicPr>
          <p:cNvPr id="5" name="Picture 5" descr="Diagram&#10;&#10;Description automatically generated">
            <a:extLst>
              <a:ext uri="{FF2B5EF4-FFF2-40B4-BE49-F238E27FC236}">
                <a16:creationId xmlns="" xmlns:a16="http://schemas.microsoft.com/office/drawing/2014/main" id="{FCE5BB86-6358-4369-AAE7-A2DE8E69B2F7}"/>
              </a:ext>
            </a:extLst>
          </p:cNvPr>
          <p:cNvPicPr>
            <a:picLocks noChangeAspect="1"/>
          </p:cNvPicPr>
          <p:nvPr/>
        </p:nvPicPr>
        <p:blipFill>
          <a:blip r:embed="rId2"/>
          <a:stretch>
            <a:fillRect/>
          </a:stretch>
        </p:blipFill>
        <p:spPr>
          <a:xfrm>
            <a:off x="1510695" y="1201180"/>
            <a:ext cx="9170609" cy="5459543"/>
          </a:xfrm>
          <a:prstGeom prst="rect">
            <a:avLst/>
          </a:prstGeom>
        </p:spPr>
      </p:pic>
    </p:spTree>
    <p:extLst>
      <p:ext uri="{BB962C8B-B14F-4D97-AF65-F5344CB8AC3E}">
        <p14:creationId xmlns="" xmlns:p14="http://schemas.microsoft.com/office/powerpoint/2010/main" val="387007046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
            <a:extLst>
              <a:ext uri="{FF2B5EF4-FFF2-40B4-BE49-F238E27FC236}">
                <a16:creationId xmlns="" xmlns:a16="http://schemas.microsoft.com/office/drawing/2014/main" id="{B8616117-E058-493E-9EBC-6D667855DD71}"/>
              </a:ext>
            </a:extLst>
          </p:cNvPr>
          <p:cNvSpPr txBox="1"/>
          <p:nvPr/>
        </p:nvSpPr>
        <p:spPr>
          <a:xfrm>
            <a:off x="643467" y="152401"/>
            <a:ext cx="10905066" cy="1135737"/>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4000" dirty="0">
                <a:latin typeface="Times New Roman"/>
                <a:ea typeface="+mj-ea"/>
                <a:cs typeface="Times New Roman"/>
              </a:rPr>
              <a:t>Digital Camera and Thin Less Trade-Offs </a:t>
            </a:r>
            <a:endParaRPr lang="en-US" sz="4000" dirty="0">
              <a:ea typeface="+mj-ea"/>
              <a:cs typeface="Calibri"/>
            </a:endParaRPr>
          </a:p>
        </p:txBody>
      </p:sp>
      <p:sp>
        <p:nvSpPr>
          <p:cNvPr id="2" name="TextBox 1">
            <a:extLst>
              <a:ext uri="{FF2B5EF4-FFF2-40B4-BE49-F238E27FC236}">
                <a16:creationId xmlns="" xmlns:a16="http://schemas.microsoft.com/office/drawing/2014/main" id="{67CC75F0-EF65-4869-BB05-35BC175EAD44}"/>
              </a:ext>
            </a:extLst>
          </p:cNvPr>
          <p:cNvSpPr txBox="1"/>
          <p:nvPr/>
        </p:nvSpPr>
        <p:spPr>
          <a:xfrm>
            <a:off x="643467" y="1782981"/>
            <a:ext cx="10905066" cy="439398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marL="342900" indent="-342900">
              <a:lnSpc>
                <a:spcPct val="90000"/>
              </a:lnSpc>
              <a:spcAft>
                <a:spcPts val="600"/>
              </a:spcAft>
              <a:buFont typeface="Arial"/>
              <a:buChar char="•"/>
            </a:pPr>
            <a:r>
              <a:rPr lang="en-US" sz="2000" dirty="0">
                <a:solidFill>
                  <a:schemeClr val="bg1"/>
                </a:solidFill>
              </a:rPr>
              <a:t>Larger the focal length larger the PMAG but smaller the field of view</a:t>
            </a:r>
            <a:endParaRPr lang="en-US">
              <a:solidFill>
                <a:schemeClr val="bg1"/>
              </a:solidFill>
              <a:cs typeface="Calibri" panose="020F0502020204030204"/>
            </a:endParaRPr>
          </a:p>
          <a:p>
            <a:pPr marL="342900" indent="-342900">
              <a:lnSpc>
                <a:spcPct val="90000"/>
              </a:lnSpc>
              <a:spcAft>
                <a:spcPts val="600"/>
              </a:spcAft>
              <a:buFont typeface="Arial"/>
              <a:buChar char="•"/>
            </a:pPr>
            <a:r>
              <a:rPr lang="en-US" sz="2000" dirty="0">
                <a:solidFill>
                  <a:schemeClr val="bg1"/>
                </a:solidFill>
              </a:rPr>
              <a:t>Shorter the focal length larger the field of view but more distortions and cost of lens</a:t>
            </a:r>
            <a:endParaRPr lang="en-US" sz="2000">
              <a:solidFill>
                <a:schemeClr val="bg1"/>
              </a:solidFill>
              <a:cs typeface="Calibri"/>
            </a:endParaRPr>
          </a:p>
          <a:p>
            <a:pPr marL="342900" indent="-342900">
              <a:lnSpc>
                <a:spcPct val="90000"/>
              </a:lnSpc>
              <a:spcAft>
                <a:spcPts val="600"/>
              </a:spcAft>
              <a:buFont typeface="Arial"/>
              <a:buChar char="•"/>
            </a:pPr>
            <a:r>
              <a:rPr lang="en-US" sz="2000" dirty="0">
                <a:solidFill>
                  <a:schemeClr val="bg1"/>
                </a:solidFill>
              </a:rPr>
              <a:t>Larger the Focal Length and aperture more is the light admitted for dimly lit scene but smaller the FOV</a:t>
            </a:r>
            <a:endParaRPr lang="en-US" sz="2000">
              <a:solidFill>
                <a:schemeClr val="bg1"/>
              </a:solidFill>
              <a:cs typeface="Calibri"/>
            </a:endParaRPr>
          </a:p>
          <a:p>
            <a:pPr marL="342900" indent="-342900">
              <a:lnSpc>
                <a:spcPct val="90000"/>
              </a:lnSpc>
              <a:spcAft>
                <a:spcPts val="600"/>
              </a:spcAft>
              <a:buFont typeface="Arial"/>
              <a:buChar char="•"/>
            </a:pPr>
            <a:r>
              <a:rPr lang="en-US" sz="2000" dirty="0">
                <a:solidFill>
                  <a:schemeClr val="bg1"/>
                </a:solidFill>
              </a:rPr>
              <a:t>Increasing Depth of Focus requires smaller aperture hence increased exposure time and higher sensor sensitivity leading to higher noise</a:t>
            </a:r>
            <a:endParaRPr lang="en-US" sz="2000">
              <a:solidFill>
                <a:schemeClr val="bg1"/>
              </a:solidFill>
              <a:cs typeface="Calibri"/>
            </a:endParaRPr>
          </a:p>
          <a:p>
            <a:pPr marL="342900" indent="-342900">
              <a:lnSpc>
                <a:spcPct val="90000"/>
              </a:lnSpc>
              <a:spcAft>
                <a:spcPts val="600"/>
              </a:spcAft>
              <a:buFont typeface="Arial"/>
              <a:buChar char="•"/>
            </a:pPr>
            <a:r>
              <a:rPr lang="en-US" sz="2000" dirty="0">
                <a:solidFill>
                  <a:schemeClr val="bg1"/>
                </a:solidFill>
              </a:rPr>
              <a:t>Higher the Spatial resolution smaller the pixel size larger the data storage requirements</a:t>
            </a:r>
            <a:endParaRPr lang="en-US" sz="2000">
              <a:solidFill>
                <a:schemeClr val="bg1"/>
              </a:solidFill>
              <a:cs typeface="Calibri"/>
            </a:endParaRPr>
          </a:p>
          <a:p>
            <a:pPr marL="342900" indent="-342900">
              <a:lnSpc>
                <a:spcPct val="90000"/>
              </a:lnSpc>
              <a:spcAft>
                <a:spcPts val="600"/>
              </a:spcAft>
              <a:buFont typeface="Arial"/>
              <a:buChar char="•"/>
            </a:pPr>
            <a:r>
              <a:rPr lang="en-US" sz="2000" dirty="0">
                <a:solidFill>
                  <a:schemeClr val="bg1"/>
                </a:solidFill>
              </a:rPr>
              <a:t>Exposure time too large moving objects appear blurred and when too short then less amount of light gets captured</a:t>
            </a:r>
            <a:endParaRPr lang="en-US" sz="2000">
              <a:solidFill>
                <a:schemeClr val="bg1"/>
              </a:solidFill>
              <a:cs typeface="Calibri"/>
            </a:endParaRPr>
          </a:p>
          <a:p>
            <a:pPr marL="342900" indent="-342900">
              <a:lnSpc>
                <a:spcPct val="90000"/>
              </a:lnSpc>
              <a:spcAft>
                <a:spcPts val="600"/>
              </a:spcAft>
              <a:buFont typeface="Arial"/>
              <a:buChar char="•"/>
            </a:pPr>
            <a:r>
              <a:rPr lang="en-US" sz="2000" dirty="0">
                <a:solidFill>
                  <a:schemeClr val="bg1"/>
                </a:solidFill>
              </a:rPr>
              <a:t>Higher the spatial resolution poorer is Depth of Focus</a:t>
            </a:r>
            <a:endParaRPr lang="en-US" sz="2000">
              <a:solidFill>
                <a:schemeClr val="bg1"/>
              </a:solidFill>
              <a:cs typeface="Calibri"/>
            </a:endParaRPr>
          </a:p>
          <a:p>
            <a:pPr marL="342900" indent="-342900">
              <a:buFont typeface="Arial"/>
              <a:buChar char="•"/>
            </a:pPr>
            <a:r>
              <a:rPr lang="en-US" sz="2000" dirty="0">
                <a:solidFill>
                  <a:schemeClr val="bg1"/>
                </a:solidFill>
                <a:ea typeface="+mn-lt"/>
                <a:cs typeface="+mn-lt"/>
              </a:rPr>
              <a:t>Larger lens apertures gather more light, but reduce the depth of focus in the image</a:t>
            </a:r>
          </a:p>
          <a:p>
            <a:pPr marL="342900" indent="-342900">
              <a:buFont typeface="Arial"/>
              <a:buChar char="•"/>
            </a:pPr>
            <a:r>
              <a:rPr lang="en-US" sz="2000" dirty="0">
                <a:solidFill>
                  <a:schemeClr val="bg1"/>
                </a:solidFill>
                <a:ea typeface="+mn-lt"/>
                <a:cs typeface="+mn-lt"/>
              </a:rPr>
              <a:t>A longer exposure time, additional scene lighting (such as flash), or greater sensitivity makes brighter pictures. But a longer exposure time can increase blur, additional lighting can disrupt scene appearance, and greater sensitivity results in increased noise.</a:t>
            </a:r>
            <a:endParaRPr lang="en-US">
              <a:solidFill>
                <a:schemeClr val="bg1"/>
              </a:solidFill>
              <a:cs typeface="Calibri" panose="020F0502020204030204"/>
            </a:endParaRPr>
          </a:p>
          <a:p>
            <a:pPr>
              <a:lnSpc>
                <a:spcPct val="90000"/>
              </a:lnSpc>
              <a:spcAft>
                <a:spcPts val="600"/>
              </a:spcAft>
            </a:pPr>
            <a:endParaRPr lang="en-US" sz="2000" dirty="0">
              <a:solidFill>
                <a:schemeClr val="bg1"/>
              </a:solidFill>
              <a:ea typeface="+mn-lt"/>
              <a:cs typeface="+mn-lt"/>
            </a:endParaRPr>
          </a:p>
        </p:txBody>
      </p:sp>
      <p:sp>
        <p:nvSpPr>
          <p:cNvPr id="28" name="Rectangle 27">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graphicFrame>
        <p:nvGraphicFramePr>
          <p:cNvPr id="5" name="Diagram 5">
            <a:extLst>
              <a:ext uri="{FF2B5EF4-FFF2-40B4-BE49-F238E27FC236}">
                <a16:creationId xmlns="" xmlns:a16="http://schemas.microsoft.com/office/drawing/2014/main" id="{FE4064D6-A1E6-4E68-BB9F-15FD1860E015}"/>
              </a:ext>
            </a:extLst>
          </p:cNvPr>
          <p:cNvGraphicFramePr/>
          <p:nvPr>
            <p:extLst>
              <p:ext uri="{D42A27DB-BD31-4B8C-83A1-F6EECF244321}">
                <p14:modId xmlns="" xmlns:p14="http://schemas.microsoft.com/office/powerpoint/2010/main" val="457044331"/>
              </p:ext>
            </p:extLst>
          </p:nvPr>
        </p:nvGraphicFramePr>
        <p:xfrm>
          <a:off x="70556" y="1134534"/>
          <a:ext cx="12050887" cy="4080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6" name="Rectangle 435">
            <a:extLst>
              <a:ext uri="{FF2B5EF4-FFF2-40B4-BE49-F238E27FC236}">
                <a16:creationId xmlns="" xmlns:a16="http://schemas.microsoft.com/office/drawing/2014/main" id="{DEBF16DE-714B-476F-81C8-F04728D5A9D4}"/>
              </a:ext>
            </a:extLst>
          </p:cNvPr>
          <p:cNvSpPr/>
          <p:nvPr/>
        </p:nvSpPr>
        <p:spPr>
          <a:xfrm>
            <a:off x="1701800" y="5102579"/>
            <a:ext cx="8960554" cy="143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Times New Roman"/>
                <a:ea typeface="+mn-lt"/>
                <a:cs typeface="+mn-lt"/>
              </a:rPr>
              <a:t>A longer exposure time, additional scene lighting, or greater sensitivity makes brighter pictures. But a longer exposure time can increase blur, additional lighting can disrupt scene appearance, and greater sensitivity results in increased noise.</a:t>
            </a:r>
          </a:p>
          <a:p>
            <a:pPr algn="ctr"/>
            <a:endParaRPr lang="en-US" dirty="0">
              <a:latin typeface="Times New Roman"/>
              <a:cs typeface="Calibri"/>
            </a:endParaRPr>
          </a:p>
        </p:txBody>
      </p:sp>
    </p:spTree>
    <p:extLst>
      <p:ext uri="{BB962C8B-B14F-4D97-AF65-F5344CB8AC3E}">
        <p14:creationId xmlns="" xmlns:p14="http://schemas.microsoft.com/office/powerpoint/2010/main" val="268809554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50">
            <a:extLst>
              <a:ext uri="{FF2B5EF4-FFF2-40B4-BE49-F238E27FC236}">
                <a16:creationId xmlns="" xmlns:a16="http://schemas.microsoft.com/office/drawing/2014/main" id="{015806EC-2CC8-4BD3-9826-EC55E08B86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Isosceles Triangle 52">
            <a:extLst>
              <a:ext uri="{FF2B5EF4-FFF2-40B4-BE49-F238E27FC236}">
                <a16:creationId xmlns="" xmlns:a16="http://schemas.microsoft.com/office/drawing/2014/main" id="{5FF2CABA-851F-4E41-8E96-C61D0ADB92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68414" y="4994358"/>
            <a:ext cx="3733312" cy="187571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54">
            <a:extLst>
              <a:ext uri="{FF2B5EF4-FFF2-40B4-BE49-F238E27FC236}">
                <a16:creationId xmlns="" xmlns:a16="http://schemas.microsoft.com/office/drawing/2014/main" id="{71A23C00-792B-43F9-A5F3-3A97AD847B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61855" y="1696440"/>
            <a:ext cx="6135300" cy="6135298"/>
          </a:xfrm>
          <a:custGeom>
            <a:avLst/>
            <a:gdLst>
              <a:gd name="connsiteX0" fmla="*/ 0 w 6135300"/>
              <a:gd name="connsiteY0" fmla="*/ 0 h 6135298"/>
              <a:gd name="connsiteX1" fmla="*/ 6135300 w 6135300"/>
              <a:gd name="connsiteY1" fmla="*/ 0 h 6135298"/>
              <a:gd name="connsiteX2" fmla="*/ 6135300 w 6135300"/>
              <a:gd name="connsiteY2" fmla="*/ 2978314 h 6135298"/>
              <a:gd name="connsiteX3" fmla="*/ 2978317 w 6135300"/>
              <a:gd name="connsiteY3" fmla="*/ 6135298 h 6135298"/>
              <a:gd name="connsiteX4" fmla="*/ 2167306 w 6135300"/>
              <a:gd name="connsiteY4" fmla="*/ 6135298 h 6135298"/>
              <a:gd name="connsiteX5" fmla="*/ 0 w 6135300"/>
              <a:gd name="connsiteY5" fmla="*/ 3967992 h 613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5300" h="6135298">
                <a:moveTo>
                  <a:pt x="0" y="0"/>
                </a:moveTo>
                <a:lnTo>
                  <a:pt x="6135300" y="0"/>
                </a:lnTo>
                <a:lnTo>
                  <a:pt x="6135300" y="2978314"/>
                </a:lnTo>
                <a:lnTo>
                  <a:pt x="2978317" y="6135298"/>
                </a:lnTo>
                <a:lnTo>
                  <a:pt x="2167306" y="6135298"/>
                </a:lnTo>
                <a:lnTo>
                  <a:pt x="0" y="3967992"/>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6">
            <a:extLst>
              <a:ext uri="{FF2B5EF4-FFF2-40B4-BE49-F238E27FC236}">
                <a16:creationId xmlns="" xmlns:a16="http://schemas.microsoft.com/office/drawing/2014/main" id="{65B59FB9-8A98-4966-AD0E-27A5BB8776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657535" y="2693690"/>
            <a:ext cx="3846553" cy="6135298"/>
          </a:xfrm>
          <a:custGeom>
            <a:avLst/>
            <a:gdLst>
              <a:gd name="connsiteX0" fmla="*/ 0 w 3846553"/>
              <a:gd name="connsiteY0" fmla="*/ 0 h 6135298"/>
              <a:gd name="connsiteX1" fmla="*/ 1134191 w 3846553"/>
              <a:gd name="connsiteY1" fmla="*/ 0 h 6135298"/>
              <a:gd name="connsiteX2" fmla="*/ 3846553 w 3846553"/>
              <a:gd name="connsiteY2" fmla="*/ 2712363 h 6135298"/>
              <a:gd name="connsiteX3" fmla="*/ 423617 w 3846553"/>
              <a:gd name="connsiteY3" fmla="*/ 6135298 h 6135298"/>
              <a:gd name="connsiteX4" fmla="*/ 0 w 3846553"/>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553" h="6135298">
                <a:moveTo>
                  <a:pt x="0" y="0"/>
                </a:moveTo>
                <a:lnTo>
                  <a:pt x="1134191" y="0"/>
                </a:lnTo>
                <a:lnTo>
                  <a:pt x="3846553" y="2712363"/>
                </a:lnTo>
                <a:lnTo>
                  <a:pt x="423617" y="6135298"/>
                </a:lnTo>
                <a:lnTo>
                  <a:pt x="0" y="613529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8">
            <a:extLst>
              <a:ext uri="{FF2B5EF4-FFF2-40B4-BE49-F238E27FC236}">
                <a16:creationId xmlns="" xmlns:a16="http://schemas.microsoft.com/office/drawing/2014/main" id="{E8164A22-8ACC-4F6E-A439-56200F88B0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929467" y="-1131005"/>
            <a:ext cx="6135300" cy="6135298"/>
          </a:xfrm>
          <a:custGeom>
            <a:avLst/>
            <a:gdLst>
              <a:gd name="connsiteX0" fmla="*/ 0 w 6135300"/>
              <a:gd name="connsiteY0" fmla="*/ 3396469 h 6135298"/>
              <a:gd name="connsiteX1" fmla="*/ 3396470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396469"/>
                </a:moveTo>
                <a:lnTo>
                  <a:pt x="3396470"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60">
            <a:extLst>
              <a:ext uri="{FF2B5EF4-FFF2-40B4-BE49-F238E27FC236}">
                <a16:creationId xmlns="" xmlns:a16="http://schemas.microsoft.com/office/drawing/2014/main" id="{B497CCB5-5FC2-473C-AFCC-2430CEF1DF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409914"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ame 62">
            <a:extLst>
              <a:ext uri="{FF2B5EF4-FFF2-40B4-BE49-F238E27FC236}">
                <a16:creationId xmlns="" xmlns:a16="http://schemas.microsoft.com/office/drawing/2014/main" id="{599C8C75-BFDF-44E7-A028-EEB5EDD588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971277" y="1304279"/>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 xmlns:a16="http://schemas.microsoft.com/office/drawing/2014/main" id="{3CDBF5DE-C74E-4503-9A03-199D6C3C0CA0}"/>
              </a:ext>
            </a:extLst>
          </p:cNvPr>
          <p:cNvSpPr txBox="1"/>
          <p:nvPr/>
        </p:nvSpPr>
        <p:spPr>
          <a:xfrm>
            <a:off x="1352555" y="2418684"/>
            <a:ext cx="9728393" cy="15150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ts val="600"/>
              </a:spcAft>
            </a:pPr>
            <a:r>
              <a:rPr lang="en-US" sz="4800" b="1" dirty="0">
                <a:solidFill>
                  <a:srgbClr val="080808"/>
                </a:solidFill>
                <a:latin typeface="Times New Roman"/>
                <a:ea typeface="+mj-ea"/>
                <a:cs typeface="Times New Roman"/>
              </a:rPr>
              <a:t>Conclusion</a:t>
            </a:r>
            <a:endParaRPr lang="en-US" dirty="0">
              <a:ea typeface="+mj-ea"/>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Tree>
    <p:extLst>
      <p:ext uri="{BB962C8B-B14F-4D97-AF65-F5344CB8AC3E}">
        <p14:creationId xmlns="" xmlns:p14="http://schemas.microsoft.com/office/powerpoint/2010/main" val="40623702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1447803" y="156027"/>
            <a:ext cx="878235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4000" dirty="0">
                <a:latin typeface="Times New Roman"/>
                <a:cs typeface="Calibri"/>
              </a:rPr>
              <a:t>Future Impact of Computational Photography</a:t>
            </a:r>
            <a:endParaRPr lang="en-US">
              <a:latin typeface="Times New Roman"/>
              <a:cs typeface="Times New Roman"/>
            </a:endParaRPr>
          </a:p>
        </p:txBody>
      </p:sp>
      <p:sp>
        <p:nvSpPr>
          <p:cNvPr id="2" name="TextBox 1">
            <a:extLst>
              <a:ext uri="{FF2B5EF4-FFF2-40B4-BE49-F238E27FC236}">
                <a16:creationId xmlns="" xmlns:a16="http://schemas.microsoft.com/office/drawing/2014/main" id="{A236943C-7CF0-4545-837E-4AE39DBE7EB6}"/>
              </a:ext>
            </a:extLst>
          </p:cNvPr>
          <p:cNvSpPr txBox="1"/>
          <p:nvPr/>
        </p:nvSpPr>
        <p:spPr>
          <a:xfrm>
            <a:off x="653144" y="1567543"/>
            <a:ext cx="11179625" cy="5115311"/>
          </a:xfrm>
          <a:prstGeom prst="rect">
            <a:avLst/>
          </a:prstGeom>
          <a:solidFill>
            <a:schemeClr val="accent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solidFill>
                  <a:schemeClr val="bg1"/>
                </a:solidFill>
                <a:latin typeface="Times New Roman"/>
                <a:cs typeface="Times New Roman"/>
              </a:rPr>
              <a:t>Still many unanswered questions remain in-front  of Computational Photography few of them are-</a:t>
            </a:r>
            <a:endParaRPr lang="en-US" sz="2000">
              <a:solidFill>
                <a:schemeClr val="bg1"/>
              </a:solidFill>
              <a:latin typeface="Times New Roman"/>
              <a:ea typeface="+mn-lt"/>
              <a:cs typeface="Times New Roman"/>
            </a:endParaRPr>
          </a:p>
          <a:p>
            <a:pPr marL="285750" indent="-285750">
              <a:lnSpc>
                <a:spcPct val="150000"/>
              </a:lnSpc>
              <a:buFont typeface="Arial"/>
              <a:buChar char="•"/>
            </a:pPr>
            <a:r>
              <a:rPr lang="en-US" sz="2000" dirty="0">
                <a:solidFill>
                  <a:schemeClr val="bg1"/>
                </a:solidFill>
                <a:latin typeface="Times New Roman"/>
                <a:ea typeface="+mn-lt"/>
                <a:cs typeface="+mn-lt"/>
              </a:rPr>
              <a:t>What will the future of photography look like?</a:t>
            </a:r>
            <a:endParaRPr lang="en-US" sz="2000" dirty="0">
              <a:solidFill>
                <a:schemeClr val="bg1"/>
              </a:solidFill>
              <a:latin typeface="Times New Roman"/>
              <a:cs typeface="Calibri"/>
            </a:endParaRPr>
          </a:p>
          <a:p>
            <a:pPr marL="285750" indent="-285750">
              <a:lnSpc>
                <a:spcPct val="150000"/>
              </a:lnSpc>
              <a:buFont typeface="Arial"/>
              <a:buChar char="•"/>
            </a:pPr>
            <a:r>
              <a:rPr lang="en-US" sz="2000" dirty="0">
                <a:solidFill>
                  <a:schemeClr val="bg1"/>
                </a:solidFill>
                <a:latin typeface="Times New Roman"/>
                <a:ea typeface="+mn-lt"/>
                <a:cs typeface="+mn-lt"/>
              </a:rPr>
              <a:t>What will a camera look like in ten years? In twenty years? In fifty years? </a:t>
            </a:r>
          </a:p>
          <a:p>
            <a:pPr marL="285750" indent="-285750">
              <a:lnSpc>
                <a:spcPct val="150000"/>
              </a:lnSpc>
              <a:buFont typeface="Arial"/>
              <a:buChar char="•"/>
            </a:pPr>
            <a:r>
              <a:rPr lang="en-US" sz="2000" dirty="0">
                <a:solidFill>
                  <a:schemeClr val="bg1"/>
                </a:solidFill>
                <a:latin typeface="Times New Roman"/>
                <a:ea typeface="+mn-lt"/>
                <a:cs typeface="+mn-lt"/>
              </a:rPr>
              <a:t>How will powerful new movie-making capabilities change the nature of photography?</a:t>
            </a:r>
          </a:p>
          <a:p>
            <a:pPr marL="285750" indent="-285750">
              <a:lnSpc>
                <a:spcPct val="150000"/>
              </a:lnSpc>
              <a:buFont typeface="Arial"/>
              <a:buChar char="•"/>
            </a:pPr>
            <a:r>
              <a:rPr lang="en-US" sz="2000" dirty="0">
                <a:solidFill>
                  <a:schemeClr val="bg1"/>
                </a:solidFill>
                <a:latin typeface="Times New Roman"/>
                <a:ea typeface="+mn-lt"/>
                <a:cs typeface="+mn-lt"/>
              </a:rPr>
              <a:t>Will photography as we know it disappear into a soup of unlimited media possibilities?</a:t>
            </a:r>
            <a:endParaRPr lang="en-US" sz="2000">
              <a:solidFill>
                <a:schemeClr val="bg1"/>
              </a:solidFill>
              <a:latin typeface="Times New Roman"/>
              <a:cs typeface="Calibri" panose="020F0502020204030204"/>
            </a:endParaRPr>
          </a:p>
          <a:p>
            <a:pPr marL="285750" indent="-285750">
              <a:lnSpc>
                <a:spcPct val="150000"/>
              </a:lnSpc>
              <a:buFont typeface="Arial"/>
              <a:buChar char="•"/>
            </a:pPr>
            <a:r>
              <a:rPr lang="en-US" sz="2000" dirty="0">
                <a:solidFill>
                  <a:schemeClr val="bg1"/>
                </a:solidFill>
                <a:latin typeface="Times New Roman"/>
                <a:ea typeface="+mn-lt"/>
                <a:cs typeface="+mn-lt"/>
              </a:rPr>
              <a:t>How will online photo collections transform visual social computing? </a:t>
            </a:r>
          </a:p>
          <a:p>
            <a:pPr marL="285750" indent="-285750">
              <a:lnSpc>
                <a:spcPct val="150000"/>
              </a:lnSpc>
              <a:buFont typeface="Arial"/>
              <a:buChar char="•"/>
            </a:pPr>
            <a:r>
              <a:rPr lang="en-US" sz="2000" dirty="0">
                <a:solidFill>
                  <a:schemeClr val="bg1"/>
                </a:solidFill>
                <a:latin typeface="Times New Roman"/>
                <a:ea typeface="+mn-lt"/>
                <a:cs typeface="+mn-lt"/>
              </a:rPr>
              <a:t>How will a billion portable networked cameras change the social culture?</a:t>
            </a:r>
          </a:p>
          <a:p>
            <a:pPr>
              <a:lnSpc>
                <a:spcPct val="150000"/>
              </a:lnSpc>
            </a:pPr>
            <a:r>
              <a:rPr lang="en-US" sz="2000" dirty="0">
                <a:solidFill>
                  <a:schemeClr val="bg1"/>
                </a:solidFill>
                <a:latin typeface="Times New Roman"/>
                <a:cs typeface="Calibri"/>
              </a:rPr>
              <a:t>But Overall,</a:t>
            </a:r>
          </a:p>
          <a:p>
            <a:pPr algn="ctr">
              <a:lnSpc>
                <a:spcPct val="150000"/>
              </a:lnSpc>
            </a:pPr>
            <a:r>
              <a:rPr lang="en-US" sz="2000" b="1" dirty="0">
                <a:solidFill>
                  <a:schemeClr val="bg1"/>
                </a:solidFill>
                <a:latin typeface="Times New Roman"/>
                <a:ea typeface="+mn-lt"/>
                <a:cs typeface="+mn-lt"/>
              </a:rPr>
              <a:t>Computational photography, in which photographs of the future will be computed rather than recorded, has already started to change the work-flow of imaging and give us new and expanded opportunities for seeing.</a:t>
            </a:r>
          </a:p>
        </p:txBody>
      </p:sp>
    </p:spTree>
    <p:extLst>
      <p:ext uri="{BB962C8B-B14F-4D97-AF65-F5344CB8AC3E}">
        <p14:creationId xmlns="" xmlns:p14="http://schemas.microsoft.com/office/powerpoint/2010/main" val="17566526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 xmlns:a16="http://schemas.microsoft.com/office/drawing/2014/main" id="{88294908-8B00-4F58-BBBA-20F71A40A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 xmlns:a16="http://schemas.microsoft.com/office/drawing/2014/main" id="{4364C879-1404-4203-8E9D-CC5DE0A621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 xmlns:a16="http://schemas.microsoft.com/office/drawing/2014/main" id="{84617302-4B0D-4351-A6BB-6F0930D94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 xmlns:a16="http://schemas.microsoft.com/office/drawing/2014/main" id="{DA2C7802-C2E0-4218-8F89-8DD7CCD2C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 xmlns:a16="http://schemas.microsoft.com/office/drawing/2014/main" id="{A6D7111A-21E5-4EE9-8A78-10E5530F0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 xmlns:a16="http://schemas.microsoft.com/office/drawing/2014/main" id="{A3969E80-A77B-49FC-9122-D89AFD5EE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 xmlns:a16="http://schemas.microsoft.com/office/drawing/2014/main" id="{1849CA57-76BD-4CF2-80BA-D7A46A01B7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7" name="Freeform: Shape 46">
            <a:extLst>
              <a:ext uri="{FF2B5EF4-FFF2-40B4-BE49-F238E27FC236}">
                <a16:creationId xmlns="" xmlns:a16="http://schemas.microsoft.com/office/drawing/2014/main" id="{35E9085E-E730-4768-83D4-6CB7E98971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3259071" y="67641"/>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800" b="1" kern="1200" dirty="0">
                <a:solidFill>
                  <a:srgbClr val="080808"/>
                </a:solidFill>
                <a:latin typeface="Times New Roman"/>
                <a:ea typeface="+mj-ea"/>
                <a:cs typeface="Times New Roman"/>
              </a:rPr>
              <a:t>References</a:t>
            </a:r>
          </a:p>
        </p:txBody>
      </p:sp>
      <p:sp>
        <p:nvSpPr>
          <p:cNvPr id="49" name="Freeform: Shape 48">
            <a:extLst>
              <a:ext uri="{FF2B5EF4-FFF2-40B4-BE49-F238E27FC236}">
                <a16:creationId xmlns="" xmlns:a16="http://schemas.microsoft.com/office/drawing/2014/main" id="{973272FE-A474-4CAE-8CA2-BCC8B476C3F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1" name="Freeform: Shape 50">
            <a:extLst>
              <a:ext uri="{FF2B5EF4-FFF2-40B4-BE49-F238E27FC236}">
                <a16:creationId xmlns="" xmlns:a16="http://schemas.microsoft.com/office/drawing/2014/main" id="{E07981EA-05A6-437C-88D7-B377B92B03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52">
            <a:extLst>
              <a:ext uri="{FF2B5EF4-FFF2-40B4-BE49-F238E27FC236}">
                <a16:creationId xmlns="" xmlns:a16="http://schemas.microsoft.com/office/drawing/2014/main" id="{15E3C750-986E-4769-B1AE-49289FBEE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 xmlns:a16="http://schemas.microsoft.com/office/drawing/2014/main" id="{12865AC9-D412-4314-9560-BE01D59D5F47}"/>
              </a:ext>
            </a:extLst>
          </p:cNvPr>
          <p:cNvSpPr/>
          <p:nvPr/>
        </p:nvSpPr>
        <p:spPr>
          <a:xfrm>
            <a:off x="1404258" y="1632857"/>
            <a:ext cx="9339943" cy="351608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endParaRPr lang="en-US" sz="2200" dirty="0">
              <a:solidFill>
                <a:schemeClr val="accent1"/>
              </a:solidFill>
              <a:latin typeface="Times New Roman"/>
              <a:cs typeface="Calibri"/>
            </a:endParaRPr>
          </a:p>
          <a:p>
            <a:pPr marL="285750" indent="-285750">
              <a:buFont typeface="Arial"/>
              <a:buChar char="•"/>
            </a:pPr>
            <a:endParaRPr lang="en-US" sz="2200" dirty="0">
              <a:solidFill>
                <a:schemeClr val="accent1"/>
              </a:solidFill>
              <a:latin typeface="Times New Roman"/>
              <a:cs typeface="Calibri"/>
            </a:endParaRPr>
          </a:p>
          <a:p>
            <a:pPr marL="285750" indent="-285750">
              <a:buFont typeface="Arial"/>
              <a:buChar char="•"/>
            </a:pPr>
            <a:r>
              <a:rPr lang="en-US" sz="2200" dirty="0">
                <a:solidFill>
                  <a:schemeClr val="accent1"/>
                </a:solidFill>
                <a:latin typeface="Times New Roman"/>
                <a:cs typeface="Calibri"/>
              </a:rPr>
              <a:t>Computational Photography by </a:t>
            </a:r>
            <a:r>
              <a:rPr lang="en-US" sz="2200" dirty="0" err="1">
                <a:solidFill>
                  <a:schemeClr val="accent1"/>
                </a:solidFill>
                <a:latin typeface="Times New Roman"/>
                <a:cs typeface="Calibri"/>
              </a:rPr>
              <a:t>Raskar</a:t>
            </a:r>
            <a:r>
              <a:rPr lang="en-US" sz="2200" dirty="0">
                <a:solidFill>
                  <a:schemeClr val="accent1"/>
                </a:solidFill>
                <a:latin typeface="Times New Roman"/>
                <a:cs typeface="Calibri"/>
              </a:rPr>
              <a:t> Tumblin</a:t>
            </a:r>
          </a:p>
          <a:p>
            <a:pPr>
              <a:buFont typeface="Arial"/>
              <a:buChar char="•"/>
            </a:pPr>
            <a:r>
              <a:rPr lang="en-US" sz="2200" dirty="0">
                <a:solidFill>
                  <a:schemeClr val="accent1"/>
                </a:solidFill>
                <a:latin typeface="Times New Roman"/>
                <a:ea typeface="+mn-lt"/>
                <a:cs typeface="+mn-lt"/>
              </a:rPr>
              <a:t>   Computational Cameras: Redefining the Image By Shree K. Nayar</a:t>
            </a:r>
            <a:endParaRPr lang="en-US" dirty="0">
              <a:solidFill>
                <a:schemeClr val="accent1"/>
              </a:solidFill>
              <a:latin typeface="Times New Roman"/>
              <a:cs typeface="Calibri" panose="020F0502020204030204"/>
            </a:endParaRPr>
          </a:p>
          <a:p>
            <a:pPr marL="285750" indent="-285750">
              <a:buFont typeface="Arial"/>
              <a:buChar char="•"/>
            </a:pPr>
            <a:r>
              <a:rPr lang="en-US" sz="2200" dirty="0">
                <a:solidFill>
                  <a:schemeClr val="accent1"/>
                </a:solidFill>
                <a:latin typeface="Times New Roman"/>
                <a:cs typeface="Calibri"/>
              </a:rPr>
              <a:t> </a:t>
            </a:r>
            <a:r>
              <a:rPr lang="en-US" sz="2200" dirty="0">
                <a:solidFill>
                  <a:schemeClr val="accent1"/>
                </a:solidFill>
                <a:latin typeface="Times New Roman"/>
                <a:cs typeface="Calibri"/>
                <a:hlinkClick r:id="rId2">
                  <a:extLst>
                    <a:ext uri="{A12FA001-AC4F-418D-AE19-62706E023703}">
                      <ahyp:hlinkClr xmlns="" xmlns:ahyp="http://schemas.microsoft.com/office/drawing/2018/hyperlinkcolor" val="tx"/>
                    </a:ext>
                  </a:extLst>
                </a:hlinkClick>
              </a:rPr>
              <a:t>https://www.edmundoptics.com/knowledge-center</a:t>
            </a:r>
            <a:endParaRPr lang="en-US" sz="2200" dirty="0">
              <a:solidFill>
                <a:schemeClr val="accent1"/>
              </a:solidFill>
              <a:latin typeface="Times New Roman"/>
              <a:cs typeface="Calibri"/>
            </a:endParaRPr>
          </a:p>
          <a:p>
            <a:pPr marL="285750" indent="-285750">
              <a:buFont typeface="Arial"/>
              <a:buChar char="•"/>
            </a:pPr>
            <a:r>
              <a:rPr lang="en-US" sz="2200" dirty="0">
                <a:solidFill>
                  <a:schemeClr val="accent1"/>
                </a:solidFill>
                <a:latin typeface="Times New Roman"/>
                <a:cs typeface="Calibri"/>
                <a:hlinkClick r:id="rId3">
                  <a:extLst>
                    <a:ext uri="{A12FA001-AC4F-418D-AE19-62706E023703}">
                      <ahyp:hlinkClr xmlns="" xmlns:ahyp="http://schemas.microsoft.com/office/drawing/2018/hyperlinkcolor" val="tx"/>
                    </a:ext>
                  </a:extLst>
                </a:hlinkClick>
              </a:rPr>
              <a:t>https://www.youtube.com/watch?v=G3PeDWVmlEc&amp;list=PLhjuzo9ZFB2klp0S8IVrKwdVT13aBTI0q&amp;index=18</a:t>
            </a:r>
            <a:endParaRPr lang="en-US" sz="2200" dirty="0">
              <a:solidFill>
                <a:schemeClr val="accent1"/>
              </a:solidFill>
              <a:latin typeface="Times New Roman"/>
              <a:cs typeface="Calibri"/>
            </a:endParaRPr>
          </a:p>
          <a:p>
            <a:pPr marL="285750" indent="-285750">
              <a:buFont typeface="Arial"/>
              <a:buChar char="•"/>
            </a:pPr>
            <a:r>
              <a:rPr lang="en-US" sz="2200" dirty="0">
                <a:solidFill>
                  <a:schemeClr val="accent1"/>
                </a:solidFill>
                <a:latin typeface="Times New Roman"/>
                <a:cs typeface="Calibri"/>
                <a:hlinkClick r:id="rId4">
                  <a:extLst>
                    <a:ext uri="{A12FA001-AC4F-418D-AE19-62706E023703}">
                      <ahyp:hlinkClr xmlns="" xmlns:ahyp="http://schemas.microsoft.com/office/drawing/2018/hyperlinkcolor" val="tx"/>
                    </a:ext>
                  </a:extLst>
                </a:hlinkClick>
              </a:rPr>
              <a:t>https://www.khanacademy.org/science/physics/geometric-optics/lenses/v/diopters-aberration-and-the-human-eye?modal=1</a:t>
            </a:r>
            <a:endParaRPr lang="en-US" sz="2200" dirty="0">
              <a:solidFill>
                <a:schemeClr val="accent1"/>
              </a:solidFill>
              <a:latin typeface="Times New Roman"/>
              <a:cs typeface="Calibri"/>
            </a:endParaRPr>
          </a:p>
          <a:p>
            <a:pPr marL="285750" indent="-285750">
              <a:buFont typeface="Arial"/>
              <a:buChar char="•"/>
            </a:pPr>
            <a:r>
              <a:rPr lang="en-US" sz="2200" dirty="0">
                <a:solidFill>
                  <a:schemeClr val="accent1"/>
                </a:solidFill>
                <a:latin typeface="Times New Roman"/>
                <a:cs typeface="Calibri"/>
                <a:hlinkClick r:id="rId5">
                  <a:extLst>
                    <a:ext uri="{A12FA001-AC4F-418D-AE19-62706E023703}">
                      <ahyp:hlinkClr xmlns="" xmlns:ahyp="http://schemas.microsoft.com/office/drawing/2018/hyperlinkcolor" val="tx"/>
                    </a:ext>
                  </a:extLst>
                </a:hlinkClick>
              </a:rPr>
              <a:t>https://www.youtube.com/watch?v=Koq19e4xVgg&amp;list=PLjRBT0-8H-NHkA7JxZ4b4o5WDgFcbghOd&amp;index=5</a:t>
            </a:r>
            <a:endParaRPr lang="en-US" sz="2200" dirty="0">
              <a:solidFill>
                <a:schemeClr val="accent1"/>
              </a:solidFill>
              <a:latin typeface="Times New Roman"/>
              <a:cs typeface="Calibri"/>
            </a:endParaRPr>
          </a:p>
          <a:p>
            <a:pPr marL="342900" indent="-342900">
              <a:buFont typeface="Arial"/>
              <a:buChar char="•"/>
            </a:pPr>
            <a:r>
              <a:rPr lang="en-US" sz="2200" dirty="0">
                <a:solidFill>
                  <a:schemeClr val="accent1"/>
                </a:solidFill>
                <a:latin typeface="Times New Roman"/>
                <a:ea typeface="+mn-lt"/>
                <a:cs typeface="+mn-lt"/>
              </a:rPr>
              <a:t>https://www.breault.com/bro-products/apex</a:t>
            </a:r>
            <a:endParaRPr lang="en-US" sz="2200" dirty="0">
              <a:solidFill>
                <a:schemeClr val="accent1"/>
              </a:solidFill>
              <a:latin typeface="Times New Roman"/>
              <a:cs typeface="Calibri"/>
            </a:endParaRPr>
          </a:p>
          <a:p>
            <a:endParaRPr lang="en-US" sz="2200" dirty="0">
              <a:solidFill>
                <a:schemeClr val="accent1"/>
              </a:solidFill>
              <a:latin typeface="Times New Roman"/>
              <a:cs typeface="Calibri"/>
            </a:endParaRPr>
          </a:p>
          <a:p>
            <a:endParaRPr lang="en-US" sz="2200" dirty="0">
              <a:solidFill>
                <a:schemeClr val="accent1"/>
              </a:solidFill>
              <a:latin typeface="Times New Roman"/>
              <a:cs typeface="Calibri"/>
            </a:endParaRPr>
          </a:p>
        </p:txBody>
      </p:sp>
    </p:spTree>
    <p:extLst>
      <p:ext uri="{BB962C8B-B14F-4D97-AF65-F5344CB8AC3E}">
        <p14:creationId xmlns="" xmlns:p14="http://schemas.microsoft.com/office/powerpoint/2010/main" val="31650806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 xmlns:a16="http://schemas.microsoft.com/office/drawing/2014/main" id="{88294908-8B00-4F58-BBBA-20F71A40A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 xmlns:a16="http://schemas.microsoft.com/office/drawing/2014/main" id="{4364C879-1404-4203-8E9D-CC5DE0A621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 xmlns:a16="http://schemas.microsoft.com/office/drawing/2014/main" id="{84617302-4B0D-4351-A6BB-6F0930D94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 xmlns:a16="http://schemas.microsoft.com/office/drawing/2014/main" id="{DA2C7802-C2E0-4218-8F89-8DD7CCD2C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 xmlns:a16="http://schemas.microsoft.com/office/drawing/2014/main" id="{A6D7111A-21E5-4EE9-8A78-10E5530F0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 xmlns:a16="http://schemas.microsoft.com/office/drawing/2014/main" id="{A3969E80-A77B-49FC-9122-D89AFD5EE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 xmlns:a16="http://schemas.microsoft.com/office/drawing/2014/main" id="{1849CA57-76BD-4CF2-80BA-D7A46A01B7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7" name="Freeform: Shape 46">
            <a:extLst>
              <a:ext uri="{FF2B5EF4-FFF2-40B4-BE49-F238E27FC236}">
                <a16:creationId xmlns="" xmlns:a16="http://schemas.microsoft.com/office/drawing/2014/main" id="{35E9085E-E730-4768-83D4-6CB7E98971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3198111" y="2201241"/>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800" b="1" kern="1200" dirty="0" smtClean="0">
                <a:solidFill>
                  <a:srgbClr val="080808"/>
                </a:solidFill>
                <a:latin typeface="Times New Roman"/>
                <a:ea typeface="+mj-ea"/>
                <a:cs typeface="Times New Roman"/>
              </a:rPr>
              <a:t>Thank You</a:t>
            </a:r>
            <a:r>
              <a:rPr lang="en-US" sz="4800" b="1" dirty="0" smtClean="0">
                <a:solidFill>
                  <a:srgbClr val="080808"/>
                </a:solidFill>
                <a:latin typeface="Times New Roman"/>
                <a:ea typeface="+mj-ea"/>
                <a:cs typeface="Times New Roman"/>
              </a:rPr>
              <a:t>!!!</a:t>
            </a:r>
            <a:endParaRPr lang="en-US" sz="4800" b="1" kern="1200" dirty="0" smtClean="0">
              <a:solidFill>
                <a:srgbClr val="080808"/>
              </a:solidFill>
              <a:latin typeface="Times New Roman"/>
              <a:ea typeface="+mj-ea"/>
              <a:cs typeface="Times New Roman"/>
            </a:endParaRPr>
          </a:p>
        </p:txBody>
      </p:sp>
      <p:sp>
        <p:nvSpPr>
          <p:cNvPr id="49" name="Freeform: Shape 48">
            <a:extLst>
              <a:ext uri="{FF2B5EF4-FFF2-40B4-BE49-F238E27FC236}">
                <a16:creationId xmlns="" xmlns:a16="http://schemas.microsoft.com/office/drawing/2014/main" id="{973272FE-A474-4CAE-8CA2-BCC8B476C3F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1" name="Freeform: Shape 50">
            <a:extLst>
              <a:ext uri="{FF2B5EF4-FFF2-40B4-BE49-F238E27FC236}">
                <a16:creationId xmlns="" xmlns:a16="http://schemas.microsoft.com/office/drawing/2014/main" id="{E07981EA-05A6-437C-88D7-B377B92B03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52">
            <a:extLst>
              <a:ext uri="{FF2B5EF4-FFF2-40B4-BE49-F238E27FC236}">
                <a16:creationId xmlns="" xmlns:a16="http://schemas.microsoft.com/office/drawing/2014/main" id="{15E3C750-986E-4769-B1AE-49289FBEE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 xmlns:p14="http://schemas.microsoft.com/office/powerpoint/2010/main" val="3165080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b="1">
                <a:solidFill>
                  <a:srgbClr val="FFFFFF"/>
                </a:solidFill>
                <a:latin typeface="Calibri Light"/>
              </a:rPr>
              <a:t>Hence, Computational Photography enables us to capture what we want to capture rather than what we can capture!!!</a:t>
            </a: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6" name="TextBox 5">
            <a:extLst>
              <a:ext uri="{FF2B5EF4-FFF2-40B4-BE49-F238E27FC236}">
                <a16:creationId xmlns="" xmlns:a16="http://schemas.microsoft.com/office/drawing/2014/main" id="{073BD8E1-20D3-4CFA-BBFE-8842D7BB9329}"/>
              </a:ext>
            </a:extLst>
          </p:cNvPr>
          <p:cNvSpPr txBox="1"/>
          <p:nvPr/>
        </p:nvSpPr>
        <p:spPr>
          <a:xfrm>
            <a:off x="1751793" y="304396"/>
            <a:ext cx="827475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New Roman"/>
              </a:rPr>
              <a:t>Computational Photography</a:t>
            </a:r>
          </a:p>
        </p:txBody>
      </p:sp>
      <p:pic>
        <p:nvPicPr>
          <p:cNvPr id="5" name="Picture 6" descr="A picture containing diagram&#10;&#10;Description automatically generated">
            <a:extLst>
              <a:ext uri="{FF2B5EF4-FFF2-40B4-BE49-F238E27FC236}">
                <a16:creationId xmlns="" xmlns:a16="http://schemas.microsoft.com/office/drawing/2014/main" id="{231DA26C-A41C-499A-A531-872D4F5076C6}"/>
              </a:ext>
            </a:extLst>
          </p:cNvPr>
          <p:cNvPicPr>
            <a:picLocks noChangeAspect="1"/>
          </p:cNvPicPr>
          <p:nvPr/>
        </p:nvPicPr>
        <p:blipFill>
          <a:blip r:embed="rId2"/>
          <a:stretch>
            <a:fillRect/>
          </a:stretch>
        </p:blipFill>
        <p:spPr>
          <a:xfrm>
            <a:off x="1483684" y="1488035"/>
            <a:ext cx="10165643" cy="4990256"/>
          </a:xfrm>
          <a:prstGeom prst="rect">
            <a:avLst/>
          </a:prstGeom>
        </p:spPr>
      </p:pic>
      <p:sp>
        <p:nvSpPr>
          <p:cNvPr id="2" name="Rectangle 1">
            <a:extLst>
              <a:ext uri="{FF2B5EF4-FFF2-40B4-BE49-F238E27FC236}">
                <a16:creationId xmlns="" xmlns:a16="http://schemas.microsoft.com/office/drawing/2014/main" id="{723A067E-B615-4E72-A1DE-D421AC18A94D}"/>
              </a:ext>
            </a:extLst>
          </p:cNvPr>
          <p:cNvSpPr/>
          <p:nvPr/>
        </p:nvSpPr>
        <p:spPr>
          <a:xfrm>
            <a:off x="3505200" y="5595257"/>
            <a:ext cx="914400" cy="8055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9797612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 xmlns:a16="http://schemas.microsoft.com/office/drawing/2014/main" id="{46D6306C-ED4F-4AAE-B4A5-EEA6AFAD72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 xmlns:a16="http://schemas.microsoft.com/office/drawing/2014/main" id="{0EC5361D-F897-4856-B945-0455A365E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a:extLst>
              <a:ext uri="{FF2B5EF4-FFF2-40B4-BE49-F238E27FC236}">
                <a16:creationId xmlns="" xmlns:a16="http://schemas.microsoft.com/office/drawing/2014/main" id="{4508C0C5-2268-42B5-B3C8-4D0899E05F8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8" name="Freeform: Shape 157">
            <a:extLst>
              <a:ext uri="{FF2B5EF4-FFF2-40B4-BE49-F238E27FC236}">
                <a16:creationId xmlns="" xmlns:a16="http://schemas.microsoft.com/office/drawing/2014/main" id="{141ACBDB-38F8-4B34-8183-BD95B4E55A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 xmlns:a16="http://schemas.microsoft.com/office/drawing/2014/main" id="{DE00DB52-3455-4E2F-867B-A6D0516E17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Isosceles Triangle 161">
            <a:extLst>
              <a:ext uri="{FF2B5EF4-FFF2-40B4-BE49-F238E27FC236}">
                <a16:creationId xmlns="" xmlns:a16="http://schemas.microsoft.com/office/drawing/2014/main" id="{9E914C83-E0D8-4953-92D5-169D28CB4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Isosceles Triangle 163">
            <a:extLst>
              <a:ext uri="{FF2B5EF4-FFF2-40B4-BE49-F238E27FC236}">
                <a16:creationId xmlns="" xmlns:a16="http://schemas.microsoft.com/office/drawing/2014/main" id="{3512E083-F550-46AF-8490-767ECFD00C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48B1105A-1BDB-42F8-8CEE-F7855C5E7B0D}"/>
              </a:ext>
            </a:extLst>
          </p:cNvPr>
          <p:cNvSpPr txBox="1"/>
          <p:nvPr/>
        </p:nvSpPr>
        <p:spPr>
          <a:xfrm>
            <a:off x="3285066" y="462844"/>
            <a:ext cx="59040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b="1">
              <a:latin typeface="Times New Roman"/>
              <a:cs typeface="Times New Roman"/>
            </a:endParaRPr>
          </a:p>
        </p:txBody>
      </p:sp>
      <p:sp>
        <p:nvSpPr>
          <p:cNvPr id="3" name="TextBox 2">
            <a:extLst>
              <a:ext uri="{FF2B5EF4-FFF2-40B4-BE49-F238E27FC236}">
                <a16:creationId xmlns="" xmlns:a16="http://schemas.microsoft.com/office/drawing/2014/main" id="{BE5CD757-7320-4707-9880-274B0378BE1B}"/>
              </a:ext>
            </a:extLst>
          </p:cNvPr>
          <p:cNvSpPr txBox="1"/>
          <p:nvPr/>
        </p:nvSpPr>
        <p:spPr>
          <a:xfrm>
            <a:off x="4867275" y="33432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4" name="TextBox 3">
            <a:extLst>
              <a:ext uri="{FF2B5EF4-FFF2-40B4-BE49-F238E27FC236}">
                <a16:creationId xmlns="" xmlns:a16="http://schemas.microsoft.com/office/drawing/2014/main" id="{AC056F1F-76FB-482E-A8D6-248593806A0C}"/>
              </a:ext>
            </a:extLst>
          </p:cNvPr>
          <p:cNvSpPr txBox="1"/>
          <p:nvPr/>
        </p:nvSpPr>
        <p:spPr>
          <a:xfrm>
            <a:off x="838200" y="557188"/>
            <a:ext cx="10515600" cy="113349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000">
                <a:latin typeface="Times New Roman"/>
                <a:ea typeface="+mj-ea"/>
                <a:cs typeface="Times New Roman"/>
              </a:rPr>
              <a:t>What Computational Photography Enables:</a:t>
            </a:r>
          </a:p>
          <a:p>
            <a:pPr marL="285750" indent="-285750" algn="ctr">
              <a:lnSpc>
                <a:spcPct val="90000"/>
              </a:lnSpc>
              <a:spcBef>
                <a:spcPct val="0"/>
              </a:spcBef>
              <a:spcAft>
                <a:spcPts val="600"/>
              </a:spcAft>
            </a:pPr>
            <a:endParaRPr lang="en-US" sz="4000" kern="1200">
              <a:latin typeface="Times New Roman"/>
              <a:ea typeface="+mj-ea"/>
              <a:cs typeface="Times New Roman"/>
            </a:endParaRPr>
          </a:p>
        </p:txBody>
      </p:sp>
      <p:graphicFrame>
        <p:nvGraphicFramePr>
          <p:cNvPr id="3475" name="Diagram 3475">
            <a:extLst>
              <a:ext uri="{FF2B5EF4-FFF2-40B4-BE49-F238E27FC236}">
                <a16:creationId xmlns="" xmlns:a16="http://schemas.microsoft.com/office/drawing/2014/main" id="{85BB2822-9638-4129-A94C-AFB545242620}"/>
              </a:ext>
            </a:extLst>
          </p:cNvPr>
          <p:cNvGraphicFramePr/>
          <p:nvPr>
            <p:extLst>
              <p:ext uri="{D42A27DB-BD31-4B8C-83A1-F6EECF244321}">
                <p14:modId xmlns="" xmlns:p14="http://schemas.microsoft.com/office/powerpoint/2010/main" val="2824862543"/>
              </p:ext>
            </p:extLst>
          </p:nvPr>
        </p:nvGraphicFramePr>
        <p:xfrm>
          <a:off x="1282902" y="1317171"/>
          <a:ext cx="9811253" cy="2760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 name="Picture 30" descr="A picture containing indoor, photo, full, small&#10;&#10;Description automatically generated">
            <a:extLst>
              <a:ext uri="{FF2B5EF4-FFF2-40B4-BE49-F238E27FC236}">
                <a16:creationId xmlns="" xmlns:a16="http://schemas.microsoft.com/office/drawing/2014/main" id="{6EBE441E-AC37-4377-91A6-6FF4C11BA32C}"/>
              </a:ext>
            </a:extLst>
          </p:cNvPr>
          <p:cNvPicPr>
            <a:picLocks noChangeAspect="1"/>
          </p:cNvPicPr>
          <p:nvPr/>
        </p:nvPicPr>
        <p:blipFill>
          <a:blip r:embed="rId6"/>
          <a:stretch>
            <a:fillRect/>
          </a:stretch>
        </p:blipFill>
        <p:spPr>
          <a:xfrm>
            <a:off x="1422400" y="4035956"/>
            <a:ext cx="2051756" cy="2003420"/>
          </a:xfrm>
          <a:prstGeom prst="rect">
            <a:avLst/>
          </a:prstGeom>
        </p:spPr>
      </p:pic>
      <p:pic>
        <p:nvPicPr>
          <p:cNvPr id="36" name="Picture 36" descr="A close up of a clock&#10;&#10;Description automatically generated">
            <a:extLst>
              <a:ext uri="{FF2B5EF4-FFF2-40B4-BE49-F238E27FC236}">
                <a16:creationId xmlns="" xmlns:a16="http://schemas.microsoft.com/office/drawing/2014/main" id="{9DD63113-2EE7-486D-982C-B58E04C376A3}"/>
              </a:ext>
            </a:extLst>
          </p:cNvPr>
          <p:cNvPicPr>
            <a:picLocks noChangeAspect="1"/>
          </p:cNvPicPr>
          <p:nvPr/>
        </p:nvPicPr>
        <p:blipFill>
          <a:blip r:embed="rId7"/>
          <a:stretch>
            <a:fillRect/>
          </a:stretch>
        </p:blipFill>
        <p:spPr>
          <a:xfrm>
            <a:off x="3863622" y="3991196"/>
            <a:ext cx="2164645" cy="2008275"/>
          </a:xfrm>
          <a:prstGeom prst="rect">
            <a:avLst/>
          </a:prstGeom>
        </p:spPr>
      </p:pic>
      <p:pic>
        <p:nvPicPr>
          <p:cNvPr id="37" name="Picture 37" descr="Graphical user interface&#10;&#10;Description automatically generated">
            <a:extLst>
              <a:ext uri="{FF2B5EF4-FFF2-40B4-BE49-F238E27FC236}">
                <a16:creationId xmlns="" xmlns:a16="http://schemas.microsoft.com/office/drawing/2014/main" id="{D12D3A04-E4D8-4D0D-8E4D-4A96276E7964}"/>
              </a:ext>
            </a:extLst>
          </p:cNvPr>
          <p:cNvPicPr>
            <a:picLocks noChangeAspect="1"/>
          </p:cNvPicPr>
          <p:nvPr/>
        </p:nvPicPr>
        <p:blipFill>
          <a:blip r:embed="rId8"/>
          <a:stretch>
            <a:fillRect/>
          </a:stretch>
        </p:blipFill>
        <p:spPr>
          <a:xfrm>
            <a:off x="6516511" y="3980563"/>
            <a:ext cx="1882423" cy="2015429"/>
          </a:xfrm>
          <a:prstGeom prst="rect">
            <a:avLst/>
          </a:prstGeom>
        </p:spPr>
      </p:pic>
      <p:pic>
        <p:nvPicPr>
          <p:cNvPr id="38" name="Picture 38" descr="A room with a fireplace and a large window&#10;&#10;Description automatically generated">
            <a:extLst>
              <a:ext uri="{FF2B5EF4-FFF2-40B4-BE49-F238E27FC236}">
                <a16:creationId xmlns="" xmlns:a16="http://schemas.microsoft.com/office/drawing/2014/main" id="{9431630D-410E-40D5-94E1-0AAF1D97D946}"/>
              </a:ext>
            </a:extLst>
          </p:cNvPr>
          <p:cNvPicPr>
            <a:picLocks noChangeAspect="1"/>
          </p:cNvPicPr>
          <p:nvPr/>
        </p:nvPicPr>
        <p:blipFill>
          <a:blip r:embed="rId9"/>
          <a:stretch>
            <a:fillRect/>
          </a:stretch>
        </p:blipFill>
        <p:spPr>
          <a:xfrm>
            <a:off x="8858956" y="3974466"/>
            <a:ext cx="2249311" cy="2140514"/>
          </a:xfrm>
          <a:prstGeom prst="rect">
            <a:avLst/>
          </a:prstGeom>
        </p:spPr>
      </p:pic>
      <p:sp>
        <p:nvSpPr>
          <p:cNvPr id="64" name="TextBox 63">
            <a:extLst>
              <a:ext uri="{FF2B5EF4-FFF2-40B4-BE49-F238E27FC236}">
                <a16:creationId xmlns="" xmlns:a16="http://schemas.microsoft.com/office/drawing/2014/main" id="{48CAE73D-610A-44ED-B8E5-30810551EE4B}"/>
              </a:ext>
            </a:extLst>
          </p:cNvPr>
          <p:cNvSpPr txBox="1"/>
          <p:nvPr/>
        </p:nvSpPr>
        <p:spPr>
          <a:xfrm>
            <a:off x="5941585" y="6482644"/>
            <a:ext cx="6477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Image Credit: Computational Cameras, Shree K Nayar</a:t>
            </a:r>
            <a:endParaRPr lang="en-US" b="1" dirty="0">
              <a:cs typeface="Calibri"/>
            </a:endParaRPr>
          </a:p>
        </p:txBody>
      </p:sp>
    </p:spTree>
    <p:extLst>
      <p:ext uri="{BB962C8B-B14F-4D97-AF65-F5344CB8AC3E}">
        <p14:creationId xmlns="" xmlns:p14="http://schemas.microsoft.com/office/powerpoint/2010/main" val="1641624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pic>
        <p:nvPicPr>
          <p:cNvPr id="5" name="Picture 5" descr="Diagram&#10;&#10;Description automatically generated">
            <a:extLst>
              <a:ext uri="{FF2B5EF4-FFF2-40B4-BE49-F238E27FC236}">
                <a16:creationId xmlns="" xmlns:a16="http://schemas.microsoft.com/office/drawing/2014/main" id="{B0B87B2A-DF3E-4262-B47D-9CDA9F1571A1}"/>
              </a:ext>
            </a:extLst>
          </p:cNvPr>
          <p:cNvPicPr>
            <a:picLocks noChangeAspect="1"/>
          </p:cNvPicPr>
          <p:nvPr/>
        </p:nvPicPr>
        <p:blipFill rotWithShape="1">
          <a:blip r:embed="rId2"/>
          <a:srcRect l="3543" t="4260" r="2756" b="3371"/>
          <a:stretch/>
        </p:blipFill>
        <p:spPr>
          <a:xfrm>
            <a:off x="658787" y="1482564"/>
            <a:ext cx="5087777" cy="4394189"/>
          </a:xfrm>
          <a:prstGeom prst="rect">
            <a:avLst/>
          </a:prstGeom>
        </p:spPr>
      </p:pic>
      <p:sp>
        <p:nvSpPr>
          <p:cNvPr id="2" name="TextBox 1">
            <a:extLst>
              <a:ext uri="{FF2B5EF4-FFF2-40B4-BE49-F238E27FC236}">
                <a16:creationId xmlns="" xmlns:a16="http://schemas.microsoft.com/office/drawing/2014/main" id="{17D5838A-D1DA-4F08-B612-3F50F712F58D}"/>
              </a:ext>
            </a:extLst>
          </p:cNvPr>
          <p:cNvSpPr txBox="1"/>
          <p:nvPr/>
        </p:nvSpPr>
        <p:spPr>
          <a:xfrm>
            <a:off x="1446590" y="439460"/>
            <a:ext cx="93117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Calibri"/>
              </a:rPr>
              <a:t>How Computational Photography Does so?</a:t>
            </a:r>
          </a:p>
        </p:txBody>
      </p:sp>
      <p:sp>
        <p:nvSpPr>
          <p:cNvPr id="6" name="TextBox 5">
            <a:extLst>
              <a:ext uri="{FF2B5EF4-FFF2-40B4-BE49-F238E27FC236}">
                <a16:creationId xmlns="" xmlns:a16="http://schemas.microsoft.com/office/drawing/2014/main" id="{7F279210-FD55-4B57-96D4-BE6C0324B812}"/>
              </a:ext>
            </a:extLst>
          </p:cNvPr>
          <p:cNvSpPr txBox="1"/>
          <p:nvPr/>
        </p:nvSpPr>
        <p:spPr>
          <a:xfrm>
            <a:off x="6321928" y="1476575"/>
            <a:ext cx="5007830" cy="4401205"/>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cs typeface="Calibri"/>
              </a:rPr>
              <a:t>It replaces the </a:t>
            </a:r>
          </a:p>
          <a:p>
            <a:pPr marL="285750" indent="-285750">
              <a:buFont typeface="Arial"/>
              <a:buChar char="•"/>
            </a:pPr>
            <a:r>
              <a:rPr lang="en-US" sz="2800">
                <a:solidFill>
                  <a:schemeClr val="bg1"/>
                </a:solidFill>
                <a:latin typeface="Times New Roman"/>
                <a:cs typeface="Calibri"/>
              </a:rPr>
              <a:t>Lens with Generalized Optics</a:t>
            </a:r>
          </a:p>
          <a:p>
            <a:pPr marL="285750" indent="-285750">
              <a:buFont typeface="Arial"/>
              <a:buChar char="•"/>
            </a:pPr>
            <a:r>
              <a:rPr lang="en-US" sz="2800">
                <a:solidFill>
                  <a:schemeClr val="bg1"/>
                </a:solidFill>
                <a:latin typeface="Times New Roman"/>
                <a:cs typeface="Calibri"/>
              </a:rPr>
              <a:t>Sensor with Generalized sensor</a:t>
            </a:r>
          </a:p>
          <a:p>
            <a:pPr marL="285750" indent="-285750">
              <a:buFont typeface="Arial"/>
              <a:buChar char="•"/>
            </a:pPr>
            <a:r>
              <a:rPr lang="en-US" sz="2800">
                <a:solidFill>
                  <a:schemeClr val="bg1"/>
                </a:solidFill>
                <a:latin typeface="Times New Roman"/>
                <a:cs typeface="Calibri"/>
              </a:rPr>
              <a:t>Natural Light and Flashlight with Programmable Illumination</a:t>
            </a:r>
          </a:p>
          <a:p>
            <a:pPr marL="285750" indent="-285750">
              <a:buFont typeface="Arial"/>
              <a:buChar char="•"/>
            </a:pPr>
            <a:r>
              <a:rPr lang="en-US" sz="2800">
                <a:solidFill>
                  <a:schemeClr val="bg1"/>
                </a:solidFill>
                <a:latin typeface="Times New Roman"/>
                <a:cs typeface="Calibri"/>
              </a:rPr>
              <a:t>Incorporates Processing Computational Algorithm before giving out the final Image</a:t>
            </a:r>
            <a:r>
              <a:rPr lang="en-US" sz="2400">
                <a:solidFill>
                  <a:schemeClr val="bg1"/>
                </a:solidFill>
                <a:latin typeface="Times New Roman"/>
                <a:cs typeface="Calibri"/>
              </a:rPr>
              <a:t>.</a:t>
            </a:r>
          </a:p>
        </p:txBody>
      </p:sp>
      <p:sp>
        <p:nvSpPr>
          <p:cNvPr id="7" name="TextBox 6">
            <a:extLst>
              <a:ext uri="{FF2B5EF4-FFF2-40B4-BE49-F238E27FC236}">
                <a16:creationId xmlns="" xmlns:a16="http://schemas.microsoft.com/office/drawing/2014/main" id="{CC5D6544-1686-496D-989C-4DAF8537B4C5}"/>
              </a:ext>
            </a:extLst>
          </p:cNvPr>
          <p:cNvSpPr txBox="1"/>
          <p:nvPr/>
        </p:nvSpPr>
        <p:spPr>
          <a:xfrm>
            <a:off x="762000" y="59762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Digital Photography</a:t>
            </a:r>
            <a:endParaRPr lang="en-US" b="1">
              <a:cs typeface="Calibri"/>
            </a:endParaRPr>
          </a:p>
        </p:txBody>
      </p:sp>
      <p:sp>
        <p:nvSpPr>
          <p:cNvPr id="8" name="TextBox 7">
            <a:extLst>
              <a:ext uri="{FF2B5EF4-FFF2-40B4-BE49-F238E27FC236}">
                <a16:creationId xmlns="" xmlns:a16="http://schemas.microsoft.com/office/drawing/2014/main" id="{C0A03D80-BF89-4491-9042-A60C902D1F8D}"/>
              </a:ext>
            </a:extLst>
          </p:cNvPr>
          <p:cNvSpPr txBox="1"/>
          <p:nvPr/>
        </p:nvSpPr>
        <p:spPr>
          <a:xfrm>
            <a:off x="3169104" y="5977618"/>
            <a:ext cx="3603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Computational Photography</a:t>
            </a:r>
          </a:p>
        </p:txBody>
      </p:sp>
      <p:sp>
        <p:nvSpPr>
          <p:cNvPr id="4" name="TextBox 3">
            <a:extLst>
              <a:ext uri="{FF2B5EF4-FFF2-40B4-BE49-F238E27FC236}">
                <a16:creationId xmlns="" xmlns:a16="http://schemas.microsoft.com/office/drawing/2014/main" id="{74D6B554-D114-4BEF-94FB-B0C07BDD6FBE}"/>
              </a:ext>
            </a:extLst>
          </p:cNvPr>
          <p:cNvSpPr txBox="1"/>
          <p:nvPr/>
        </p:nvSpPr>
        <p:spPr>
          <a:xfrm>
            <a:off x="5955696" y="6454422"/>
            <a:ext cx="6477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Image Credit: Computational Cameras, Shree K Nayar</a:t>
            </a:r>
            <a:endParaRPr lang="en-US" b="1" dirty="0">
              <a:cs typeface="Calibri"/>
            </a:endParaRPr>
          </a:p>
        </p:txBody>
      </p:sp>
    </p:spTree>
    <p:extLst>
      <p:ext uri="{BB962C8B-B14F-4D97-AF65-F5344CB8AC3E}">
        <p14:creationId xmlns="" xmlns:p14="http://schemas.microsoft.com/office/powerpoint/2010/main" val="35325293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 xmlns:a16="http://schemas.microsoft.com/office/drawing/2014/main"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p:nvSpPr>
          <p:cNvPr id="2" name="TextBox 1">
            <a:extLst>
              <a:ext uri="{FF2B5EF4-FFF2-40B4-BE49-F238E27FC236}">
                <a16:creationId xmlns="" xmlns:a16="http://schemas.microsoft.com/office/drawing/2014/main" id="{7E98013F-1B8A-49C1-B336-2118D3989021}"/>
              </a:ext>
            </a:extLst>
          </p:cNvPr>
          <p:cNvSpPr txBox="1"/>
          <p:nvPr/>
        </p:nvSpPr>
        <p:spPr>
          <a:xfrm>
            <a:off x="1355071" y="293107"/>
            <a:ext cx="103914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Times New Roman"/>
              </a:rPr>
              <a:t>Components of Computational Photography</a:t>
            </a:r>
          </a:p>
        </p:txBody>
      </p:sp>
      <p:sp>
        <p:nvSpPr>
          <p:cNvPr id="5" name="TextBox 4">
            <a:extLst>
              <a:ext uri="{FF2B5EF4-FFF2-40B4-BE49-F238E27FC236}">
                <a16:creationId xmlns="" xmlns:a16="http://schemas.microsoft.com/office/drawing/2014/main" id="{AAA7B0AF-FE64-497F-A4F4-0E045E19FFB2}"/>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6" name="Oval 5">
            <a:extLst>
              <a:ext uri="{FF2B5EF4-FFF2-40B4-BE49-F238E27FC236}">
                <a16:creationId xmlns="" xmlns:a16="http://schemas.microsoft.com/office/drawing/2014/main" id="{2453EE9B-D1D5-4FFA-BDB8-2086525E5743}"/>
              </a:ext>
            </a:extLst>
          </p:cNvPr>
          <p:cNvSpPr/>
          <p:nvPr/>
        </p:nvSpPr>
        <p:spPr>
          <a:xfrm>
            <a:off x="4528458" y="3200400"/>
            <a:ext cx="2862941" cy="1523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latin typeface="Times New Roman"/>
                <a:cs typeface="Calibri"/>
              </a:rPr>
              <a:t>Computational</a:t>
            </a:r>
          </a:p>
          <a:p>
            <a:pPr algn="ctr"/>
            <a:r>
              <a:rPr lang="en-US" sz="2000" b="1">
                <a:latin typeface="Times New Roman"/>
                <a:cs typeface="Calibri"/>
              </a:rPr>
              <a:t> Imaging</a:t>
            </a:r>
          </a:p>
        </p:txBody>
      </p:sp>
      <p:sp>
        <p:nvSpPr>
          <p:cNvPr id="7" name="Oval 6">
            <a:extLst>
              <a:ext uri="{FF2B5EF4-FFF2-40B4-BE49-F238E27FC236}">
                <a16:creationId xmlns="" xmlns:a16="http://schemas.microsoft.com/office/drawing/2014/main" id="{4B8F2DD1-F2EC-4054-A42A-B7AB7F83C4FD}"/>
              </a:ext>
            </a:extLst>
          </p:cNvPr>
          <p:cNvSpPr/>
          <p:nvPr/>
        </p:nvSpPr>
        <p:spPr>
          <a:xfrm>
            <a:off x="6184446" y="4823732"/>
            <a:ext cx="4082141" cy="1948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a:cs typeface="Calibri"/>
              </a:rPr>
              <a:t>Generallized Processing and reconstruction: Appplication of ML&amp; CV methods to get the desired results and express image semantics</a:t>
            </a:r>
          </a:p>
        </p:txBody>
      </p:sp>
      <p:sp>
        <p:nvSpPr>
          <p:cNvPr id="16" name="Oval 15">
            <a:extLst>
              <a:ext uri="{FF2B5EF4-FFF2-40B4-BE49-F238E27FC236}">
                <a16:creationId xmlns="" xmlns:a16="http://schemas.microsoft.com/office/drawing/2014/main" id="{C0284669-5E20-4A8C-9917-C88C856C4D4F}"/>
              </a:ext>
            </a:extLst>
          </p:cNvPr>
          <p:cNvSpPr/>
          <p:nvPr/>
        </p:nvSpPr>
        <p:spPr>
          <a:xfrm>
            <a:off x="1743075" y="4812847"/>
            <a:ext cx="3755570" cy="1959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Calibri"/>
              </a:rPr>
              <a:t>Computational Illumination : Replacing the simple flash with customized light to discover the unseen scene elements</a:t>
            </a:r>
            <a:endParaRPr lang="en-US">
              <a:latin typeface="Times New Roman"/>
            </a:endParaRPr>
          </a:p>
        </p:txBody>
      </p:sp>
      <p:sp>
        <p:nvSpPr>
          <p:cNvPr id="18" name="Oval 17">
            <a:extLst>
              <a:ext uri="{FF2B5EF4-FFF2-40B4-BE49-F238E27FC236}">
                <a16:creationId xmlns="" xmlns:a16="http://schemas.microsoft.com/office/drawing/2014/main" id="{8976BDA7-BD28-4B89-A007-8EA7835BC7FA}"/>
              </a:ext>
            </a:extLst>
          </p:cNvPr>
          <p:cNvSpPr/>
          <p:nvPr/>
        </p:nvSpPr>
        <p:spPr>
          <a:xfrm>
            <a:off x="88447" y="2668362"/>
            <a:ext cx="3766455" cy="215537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Calibri"/>
              </a:rPr>
              <a:t>Generalized Optics: Manipulates incoming 4D Light Field into new 4D Light Field going to the sensors</a:t>
            </a:r>
            <a:endParaRPr lang="en-US">
              <a:latin typeface="Times New Roman"/>
            </a:endParaRPr>
          </a:p>
        </p:txBody>
      </p:sp>
      <p:sp>
        <p:nvSpPr>
          <p:cNvPr id="20" name="Oval 19">
            <a:extLst>
              <a:ext uri="{FF2B5EF4-FFF2-40B4-BE49-F238E27FC236}">
                <a16:creationId xmlns="" xmlns:a16="http://schemas.microsoft.com/office/drawing/2014/main" id="{014A1B19-B9AC-402F-93AE-1913077EC1AA}"/>
              </a:ext>
            </a:extLst>
          </p:cNvPr>
          <p:cNvSpPr/>
          <p:nvPr/>
        </p:nvSpPr>
        <p:spPr>
          <a:xfrm>
            <a:off x="3778704" y="1002848"/>
            <a:ext cx="4027714" cy="1937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Calibri"/>
              </a:rPr>
              <a:t>Rays are the fundamental Element : Traces all possible ways energy can be transferred by rays from scene to sensor to eyes </a:t>
            </a:r>
            <a:endParaRPr lang="en-US">
              <a:latin typeface="Times New Roman"/>
            </a:endParaRPr>
          </a:p>
        </p:txBody>
      </p:sp>
      <p:sp>
        <p:nvSpPr>
          <p:cNvPr id="22" name="Oval 21">
            <a:extLst>
              <a:ext uri="{FF2B5EF4-FFF2-40B4-BE49-F238E27FC236}">
                <a16:creationId xmlns="" xmlns:a16="http://schemas.microsoft.com/office/drawing/2014/main" id="{B4E7BF32-E986-4697-B0A4-6164B1E195A5}"/>
              </a:ext>
            </a:extLst>
          </p:cNvPr>
          <p:cNvSpPr/>
          <p:nvPr/>
        </p:nvSpPr>
        <p:spPr>
          <a:xfrm>
            <a:off x="8002360" y="2646590"/>
            <a:ext cx="3668485" cy="2079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Calibri"/>
              </a:rPr>
              <a:t>Generalized Sensors: Un-Conventional sensors to capture new scene properties not possible to be captured by traditional sensors</a:t>
            </a:r>
          </a:p>
        </p:txBody>
      </p:sp>
      <p:cxnSp>
        <p:nvCxnSpPr>
          <p:cNvPr id="8" name="Straight Arrow Connector 7">
            <a:extLst>
              <a:ext uri="{FF2B5EF4-FFF2-40B4-BE49-F238E27FC236}">
                <a16:creationId xmlns="" xmlns:a16="http://schemas.microsoft.com/office/drawing/2014/main" id="{85F864CF-E89A-4124-B7E3-F038AAED9009}"/>
              </a:ext>
            </a:extLst>
          </p:cNvPr>
          <p:cNvCxnSpPr/>
          <p:nvPr/>
        </p:nvCxnSpPr>
        <p:spPr>
          <a:xfrm flipH="1">
            <a:off x="7010399" y="3886200"/>
            <a:ext cx="1197428" cy="21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 xmlns:a16="http://schemas.microsoft.com/office/drawing/2014/main" id="{6FC9C313-8B92-4E28-BE03-31C6CE837F79}"/>
              </a:ext>
            </a:extLst>
          </p:cNvPr>
          <p:cNvCxnSpPr/>
          <p:nvPr/>
        </p:nvCxnSpPr>
        <p:spPr>
          <a:xfrm flipV="1">
            <a:off x="3733800" y="3886200"/>
            <a:ext cx="1197429" cy="21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C5EB9979-2272-491A-BB60-C91442266D07}"/>
              </a:ext>
            </a:extLst>
          </p:cNvPr>
          <p:cNvCxnSpPr/>
          <p:nvPr/>
        </p:nvCxnSpPr>
        <p:spPr>
          <a:xfrm flipH="1">
            <a:off x="4573361" y="4529817"/>
            <a:ext cx="457200" cy="566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012A12D9-C6B1-4245-A51D-E113D9780311}"/>
              </a:ext>
            </a:extLst>
          </p:cNvPr>
          <p:cNvCxnSpPr/>
          <p:nvPr/>
        </p:nvCxnSpPr>
        <p:spPr>
          <a:xfrm flipH="1" flipV="1">
            <a:off x="6838950" y="4476749"/>
            <a:ext cx="685800" cy="446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1AA6A0AE-54F2-48C7-8CFE-AE7661FA2728}"/>
              </a:ext>
            </a:extLst>
          </p:cNvPr>
          <p:cNvCxnSpPr/>
          <p:nvPr/>
        </p:nvCxnSpPr>
        <p:spPr>
          <a:xfrm>
            <a:off x="5882368" y="2812596"/>
            <a:ext cx="21772"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2311731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2466</Words>
  <Application>Microsoft Office PowerPoint</Application>
  <PresentationFormat>Custom</PresentationFormat>
  <Paragraphs>353</Paragraphs>
  <Slides>57</Slides>
  <Notes>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Computational Photography</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Asus</cp:lastModifiedBy>
  <cp:revision>4955</cp:revision>
  <dcterms:created xsi:type="dcterms:W3CDTF">2020-10-05T12:51:39Z</dcterms:created>
  <dcterms:modified xsi:type="dcterms:W3CDTF">2020-11-12T08:16:03Z</dcterms:modified>
</cp:coreProperties>
</file>